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9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310" r:id="rId12"/>
    <p:sldId id="265" r:id="rId13"/>
    <p:sldId id="266" r:id="rId14"/>
    <p:sldId id="267" r:id="rId15"/>
    <p:sldId id="268" r:id="rId16"/>
    <p:sldId id="269" r:id="rId17"/>
    <p:sldId id="271" r:id="rId18"/>
    <p:sldId id="270" r:id="rId19"/>
    <p:sldId id="273" r:id="rId20"/>
    <p:sldId id="272" r:id="rId21"/>
    <p:sldId id="274" r:id="rId22"/>
    <p:sldId id="275" r:id="rId23"/>
    <p:sldId id="276" r:id="rId24"/>
    <p:sldId id="277" r:id="rId25"/>
    <p:sldId id="281" r:id="rId26"/>
    <p:sldId id="299" r:id="rId27"/>
    <p:sldId id="306" r:id="rId28"/>
    <p:sldId id="302" r:id="rId29"/>
    <p:sldId id="282" r:id="rId30"/>
    <p:sldId id="307" r:id="rId31"/>
    <p:sldId id="300" r:id="rId32"/>
    <p:sldId id="301" r:id="rId33"/>
    <p:sldId id="283" r:id="rId34"/>
    <p:sldId id="292" r:id="rId35"/>
    <p:sldId id="284" r:id="rId36"/>
    <p:sldId id="285" r:id="rId37"/>
    <p:sldId id="303" r:id="rId38"/>
    <p:sldId id="286" r:id="rId39"/>
    <p:sldId id="304" r:id="rId40"/>
    <p:sldId id="308" r:id="rId41"/>
    <p:sldId id="291" r:id="rId42"/>
    <p:sldId id="287" r:id="rId43"/>
    <p:sldId id="297" r:id="rId44"/>
    <p:sldId id="289" r:id="rId45"/>
    <p:sldId id="288" r:id="rId46"/>
    <p:sldId id="290" r:id="rId47"/>
    <p:sldId id="293" r:id="rId48"/>
    <p:sldId id="296" r:id="rId49"/>
    <p:sldId id="309" r:id="rId50"/>
    <p:sldId id="294" r:id="rId51"/>
    <p:sldId id="305" r:id="rId52"/>
    <p:sldId id="295" r:id="rId5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90" autoAdjust="0"/>
  </p:normalViewPr>
  <p:slideViewPr>
    <p:cSldViewPr snapToGrid="0">
      <p:cViewPr varScale="1">
        <p:scale>
          <a:sx n="80" d="100"/>
          <a:sy n="80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C8733-71C7-4290-943E-3A6208C2DF29}" type="datetimeFigureOut">
              <a:rPr lang="pt-BR" smtClean="0"/>
              <a:t>20/07/2019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8068C-0C72-4A1A-9273-16D960A259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09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32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46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889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E2928-7324-4518-A07E-D53ECD5B1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03832D-20CA-49C5-AD00-8E336C9CD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D302DE-B036-4DBC-B3CC-5AE79669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20/07/2019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6EDF4E-0A5B-419F-BB5C-DA59869A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F7EC74-288E-4E0C-9D94-445E6549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45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703E1-A2C7-43C4-AF12-99C2CCF8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87AA70-29F5-4D0A-9B7B-20D74AF92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12EAFC-095F-47C3-ADF3-E0496EB2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20/07/2019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75E136-E27F-41B6-9213-F65A1C03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65E206-8626-43C3-9763-F09CEDD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26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9DBE22-06A2-4AF4-82CE-BB6A36CEC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D3E9EB1-3AE4-4A3D-808D-E3D3DD305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299111-C749-42C1-B56F-1EC18DEF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20/07/2019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83F0E5-EE29-44DA-9554-3DD597CE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CB9E80-A01E-40F8-8B8C-D95ABC2E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65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A5C96-F804-4D9E-9202-A0FF92EC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5CB899-6B76-4ACA-8A7B-CB38DE67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3E52CB-2C1A-4016-9E29-E7D513ED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20/07/2019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260E9A-102E-459F-ADF2-09F03671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D56425-DED5-49C8-A591-52F2083E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81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4B757-3B0E-41D6-9D5D-A7E47D33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8F7D1B-697C-4A4A-AD70-7C86B6641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0E3921-9F73-4D54-9ECA-E2C3BB5DB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20/07/2019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74FE5A-E43E-4972-B60E-DE7B3ACC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D0413D-507B-4BCE-9E99-48E4F92B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68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F5DB4-9923-4D15-9D31-EBE4837E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897D74-6D94-4557-8A58-340C1F9BA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2D7E37-ACE4-411F-9B5F-3C23B6481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80BCDD1-4CCB-4027-8307-14C534EF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20/07/2019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452942-F1C6-4164-9F0D-8A259720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026BB8-591B-4525-8E48-8ADF8EEC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82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CDD5F-C25D-4E84-8C93-C4189E86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6C1756-1182-4F08-89FB-B5E31B52B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2371759-35A9-44F7-ADE3-BF82FEC54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AE552C-13FD-4EC8-B11E-B303FCB4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DD5B06-D69B-42A7-BAEB-C6A1849E5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CC40A1-2513-449D-B5E8-DBA8BDC4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20/07/2019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FE042C0-5B1E-4262-B9BD-C804FB3A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E6BC767-966D-4A78-9523-E332AC8B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667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B2649-1647-40E8-8B64-92164D5A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21C7543-6B6A-45C1-9916-4EF41400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20/07/2019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B2F7E30-0009-40FC-84E1-AB294EEE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24EBBBA-5647-4965-A3D0-B7916191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14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8DB8AAF-A9CD-4F26-998B-57230BE4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20/07/2019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FF46093-FBFA-4607-9386-53B2187F3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0AB6829-613C-432A-B4E5-B810D0AE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75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86BA6-16A4-429D-8CBD-6AF06B43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5563A4-75C2-4B0A-9BBB-1E7D7441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E0E3C0-B281-43BF-92D9-352329CC8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13FF4B-76BE-4E2B-A416-47DD2ADD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20/07/2019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E0D2C7-91B1-4D52-AB2D-CBEEE9B6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2F44A0-46D5-4156-AEC9-26A839BA1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03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71B75-A873-45AE-B2CA-2EBD59CBA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3FAA58-2271-4563-BF11-F1FEF9CF9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E48BA44-3ECC-4DFE-8E69-F276DAF4E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8ADB68-8107-4600-88DD-2AAEDED7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20/07/2019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F8B589-2E9E-4DF7-884E-67478BA8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EDA2A2-C1B3-4903-B0E4-EAC00578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84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DDEBEAD-7212-45A0-981B-F2E291C7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457231-3D71-4736-B582-A39B61421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F6D7B9-C133-4D35-8A16-49D87EF50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0A2A-F349-4206-8DF8-3C46CFD09084}" type="datetimeFigureOut">
              <a:rPr lang="pt-BR" smtClean="0"/>
              <a:t>20/07/2019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7848D2-BDB9-4ABF-AA11-E7F6BD611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663FBD-37D9-4F56-A22E-0A6833F68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75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pypastemap.com/map.php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7.png"/><Relationship Id="rId7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FB6C1892-18BB-411D-A12E-60EA3E346512}"/>
              </a:ext>
            </a:extLst>
          </p:cNvPr>
          <p:cNvGrpSpPr/>
          <p:nvPr/>
        </p:nvGrpSpPr>
        <p:grpSpPr>
          <a:xfrm>
            <a:off x="3376400" y="1989955"/>
            <a:ext cx="6033490" cy="2013625"/>
            <a:chOff x="3376400" y="1989955"/>
            <a:chExt cx="6033490" cy="201362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88A1D1D-8E59-4A72-8A68-7E5681AE6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480" t="29416" r="28324" b="45017"/>
            <a:stretch/>
          </p:blipFill>
          <p:spPr>
            <a:xfrm>
              <a:off x="3376400" y="2087235"/>
              <a:ext cx="2828041" cy="1753386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D64DB85-CD6C-40F2-BF3F-DBAD5DCCE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140" t="27491" r="26570" b="43148"/>
            <a:stretch/>
          </p:blipFill>
          <p:spPr>
            <a:xfrm>
              <a:off x="6204441" y="1989955"/>
              <a:ext cx="3205449" cy="2013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851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BD1FD5C-0EFD-49EC-BDB9-DDCA327AE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1567847" y="961783"/>
            <a:ext cx="843418" cy="920092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4609F4A-B80B-4A10-BC73-77151C78FB9A}"/>
              </a:ext>
            </a:extLst>
          </p:cNvPr>
          <p:cNvSpPr/>
          <p:nvPr/>
        </p:nvSpPr>
        <p:spPr>
          <a:xfrm>
            <a:off x="1726910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29BBD95-92CB-406B-AB29-328A25F073CF}"/>
              </a:ext>
            </a:extLst>
          </p:cNvPr>
          <p:cNvSpPr/>
          <p:nvPr/>
        </p:nvSpPr>
        <p:spPr>
          <a:xfrm>
            <a:off x="2990101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1D76912-7C67-4FF4-8054-A7E3168BC295}"/>
              </a:ext>
            </a:extLst>
          </p:cNvPr>
          <p:cNvSpPr/>
          <p:nvPr/>
        </p:nvSpPr>
        <p:spPr>
          <a:xfrm>
            <a:off x="4253292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8FE359A-35C3-4665-BBF3-AFBF021C21F9}"/>
              </a:ext>
            </a:extLst>
          </p:cNvPr>
          <p:cNvSpPr/>
          <p:nvPr/>
        </p:nvSpPr>
        <p:spPr>
          <a:xfrm>
            <a:off x="4253291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5F790B0-1726-467F-9BF0-C39D6F82883A}"/>
              </a:ext>
            </a:extLst>
          </p:cNvPr>
          <p:cNvSpPr/>
          <p:nvPr/>
        </p:nvSpPr>
        <p:spPr>
          <a:xfrm>
            <a:off x="5025957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50DD9DC-3026-4C07-A34E-55AACE799933}"/>
              </a:ext>
            </a:extLst>
          </p:cNvPr>
          <p:cNvSpPr/>
          <p:nvPr/>
        </p:nvSpPr>
        <p:spPr>
          <a:xfrm>
            <a:off x="5798623" y="3532545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B58DCF8-D782-4F11-B67B-047AD53C392E}"/>
              </a:ext>
            </a:extLst>
          </p:cNvPr>
          <p:cNvSpPr/>
          <p:nvPr/>
        </p:nvSpPr>
        <p:spPr>
          <a:xfrm>
            <a:off x="7403058" y="4801603"/>
            <a:ext cx="525293" cy="47665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EFDBADD-7C61-4B52-BBD6-8B505251F292}"/>
              </a:ext>
            </a:extLst>
          </p:cNvPr>
          <p:cNvSpPr/>
          <p:nvPr/>
        </p:nvSpPr>
        <p:spPr>
          <a:xfrm>
            <a:off x="7799714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56C8180-DCBE-43B7-AF21-68670C638AC1}"/>
              </a:ext>
            </a:extLst>
          </p:cNvPr>
          <p:cNvSpPr/>
          <p:nvPr/>
        </p:nvSpPr>
        <p:spPr>
          <a:xfrm>
            <a:off x="10258208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9CC2129-79AB-4833-9B61-1AA27CB1B846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252203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71E33FE-DFD9-43CA-83BB-44CF6D112877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3515394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6B1C890D-5C3E-44B3-B486-94DC9744A770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4515938" y="2239367"/>
            <a:ext cx="1" cy="129558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F8B4E450-A571-4A69-9034-510CAFA6047E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4778584" y="3773279"/>
            <a:ext cx="247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CEA8D5C-3B27-421B-AA9F-3EE27D297CFC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5551250" y="3770873"/>
            <a:ext cx="247373" cy="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6D563F76-D2BE-4DFB-A374-ECD966E59C52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>
            <a:off x="6246989" y="3939396"/>
            <a:ext cx="1232996" cy="93201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3ACDF98-8B99-42CE-89D8-3B90121592F0}"/>
              </a:ext>
            </a:extLst>
          </p:cNvPr>
          <p:cNvCxnSpPr>
            <a:stCxn id="10" idx="7"/>
            <a:endCxn id="12" idx="3"/>
          </p:cNvCxnSpPr>
          <p:nvPr/>
        </p:nvCxnSpPr>
        <p:spPr>
          <a:xfrm flipV="1">
            <a:off x="6246989" y="2168058"/>
            <a:ext cx="1629652" cy="143429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087CF0E2-0C26-4D4E-A6BF-98DDEBC0FA53}"/>
              </a:ext>
            </a:extLst>
          </p:cNvPr>
          <p:cNvCxnSpPr>
            <a:stCxn id="7" idx="6"/>
            <a:endCxn id="12" idx="2"/>
          </p:cNvCxnSpPr>
          <p:nvPr/>
        </p:nvCxnSpPr>
        <p:spPr>
          <a:xfrm flipV="1">
            <a:off x="4778585" y="1999535"/>
            <a:ext cx="3021129" cy="150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1C1DEDD5-313D-4FB9-AE49-01B746DFD450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325007" y="1999535"/>
            <a:ext cx="1933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1D9FDE0A-80A9-457C-A5CA-AA6FC00B6024}"/>
              </a:ext>
            </a:extLst>
          </p:cNvPr>
          <p:cNvCxnSpPr/>
          <p:nvPr/>
        </p:nvCxnSpPr>
        <p:spPr>
          <a:xfrm>
            <a:off x="1509481" y="5856050"/>
            <a:ext cx="9766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6CAFDEC3-4221-4B06-AF56-1B813C8B1FFC}"/>
              </a:ext>
            </a:extLst>
          </p:cNvPr>
          <p:cNvCxnSpPr/>
          <p:nvPr/>
        </p:nvCxnSpPr>
        <p:spPr>
          <a:xfrm flipV="1">
            <a:off x="1509481" y="642025"/>
            <a:ext cx="0" cy="522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F66A606-E16F-4822-8EAF-74658A395AAD}"/>
              </a:ext>
            </a:extLst>
          </p:cNvPr>
          <p:cNvSpPr txBox="1"/>
          <p:nvPr/>
        </p:nvSpPr>
        <p:spPr>
          <a:xfrm>
            <a:off x="10550037" y="5302053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D05E20D-A4E4-4700-B38A-1FED0A088421}"/>
              </a:ext>
            </a:extLst>
          </p:cNvPr>
          <p:cNvSpPr txBox="1"/>
          <p:nvPr/>
        </p:nvSpPr>
        <p:spPr>
          <a:xfrm>
            <a:off x="1785276" y="483859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EF1072E9-3AF8-41AA-BB41-4681E4BF6504}"/>
              </a:ext>
            </a:extLst>
          </p:cNvPr>
          <p:cNvCxnSpPr>
            <a:stCxn id="11" idx="7"/>
            <a:endCxn id="12" idx="4"/>
          </p:cNvCxnSpPr>
          <p:nvPr/>
        </p:nvCxnSpPr>
        <p:spPr>
          <a:xfrm flipV="1">
            <a:off x="7851424" y="2237863"/>
            <a:ext cx="210937" cy="2633545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65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BD1FD5C-0EFD-49EC-BDB9-DDCA327AE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1567847" y="961783"/>
            <a:ext cx="843418" cy="920092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4609F4A-B80B-4A10-BC73-77151C78FB9A}"/>
              </a:ext>
            </a:extLst>
          </p:cNvPr>
          <p:cNvSpPr/>
          <p:nvPr/>
        </p:nvSpPr>
        <p:spPr>
          <a:xfrm>
            <a:off x="1726910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29BBD95-92CB-406B-AB29-328A25F073CF}"/>
              </a:ext>
            </a:extLst>
          </p:cNvPr>
          <p:cNvSpPr/>
          <p:nvPr/>
        </p:nvSpPr>
        <p:spPr>
          <a:xfrm>
            <a:off x="2990101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1D76912-7C67-4FF4-8054-A7E3168BC295}"/>
              </a:ext>
            </a:extLst>
          </p:cNvPr>
          <p:cNvSpPr/>
          <p:nvPr/>
        </p:nvSpPr>
        <p:spPr>
          <a:xfrm>
            <a:off x="4253292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8FE359A-35C3-4665-BBF3-AFBF021C21F9}"/>
              </a:ext>
            </a:extLst>
          </p:cNvPr>
          <p:cNvSpPr/>
          <p:nvPr/>
        </p:nvSpPr>
        <p:spPr>
          <a:xfrm>
            <a:off x="4253291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5F790B0-1726-467F-9BF0-C39D6F82883A}"/>
              </a:ext>
            </a:extLst>
          </p:cNvPr>
          <p:cNvSpPr/>
          <p:nvPr/>
        </p:nvSpPr>
        <p:spPr>
          <a:xfrm>
            <a:off x="5025957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50DD9DC-3026-4C07-A34E-55AACE799933}"/>
              </a:ext>
            </a:extLst>
          </p:cNvPr>
          <p:cNvSpPr/>
          <p:nvPr/>
        </p:nvSpPr>
        <p:spPr>
          <a:xfrm>
            <a:off x="5798623" y="3532545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B58DCF8-D782-4F11-B67B-047AD53C392E}"/>
              </a:ext>
            </a:extLst>
          </p:cNvPr>
          <p:cNvSpPr/>
          <p:nvPr/>
        </p:nvSpPr>
        <p:spPr>
          <a:xfrm>
            <a:off x="7403058" y="4801603"/>
            <a:ext cx="525293" cy="47665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EFDBADD-7C61-4B52-BBD6-8B505251F292}"/>
              </a:ext>
            </a:extLst>
          </p:cNvPr>
          <p:cNvSpPr/>
          <p:nvPr/>
        </p:nvSpPr>
        <p:spPr>
          <a:xfrm>
            <a:off x="7799714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56C8180-DCBE-43B7-AF21-68670C638AC1}"/>
              </a:ext>
            </a:extLst>
          </p:cNvPr>
          <p:cNvSpPr/>
          <p:nvPr/>
        </p:nvSpPr>
        <p:spPr>
          <a:xfrm>
            <a:off x="10258208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9CC2129-79AB-4833-9B61-1AA27CB1B846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252203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71E33FE-DFD9-43CA-83BB-44CF6D112877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3515394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6B1C890D-5C3E-44B3-B486-94DC9744A770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4515938" y="2239367"/>
            <a:ext cx="1" cy="129558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F8B4E450-A571-4A69-9034-510CAFA6047E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4778584" y="3773279"/>
            <a:ext cx="247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CEA8D5C-3B27-421B-AA9F-3EE27D297CFC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5551250" y="3770873"/>
            <a:ext cx="247373" cy="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6D563F76-D2BE-4DFB-A374-ECD966E59C52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>
            <a:off x="6246989" y="3939396"/>
            <a:ext cx="1232996" cy="93201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3ACDF98-8B99-42CE-89D8-3B90121592F0}"/>
              </a:ext>
            </a:extLst>
          </p:cNvPr>
          <p:cNvCxnSpPr>
            <a:stCxn id="10" idx="7"/>
            <a:endCxn id="12" idx="3"/>
          </p:cNvCxnSpPr>
          <p:nvPr/>
        </p:nvCxnSpPr>
        <p:spPr>
          <a:xfrm flipV="1">
            <a:off x="6246989" y="2168058"/>
            <a:ext cx="1629652" cy="143429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087CF0E2-0C26-4D4E-A6BF-98DDEBC0FA53}"/>
              </a:ext>
            </a:extLst>
          </p:cNvPr>
          <p:cNvCxnSpPr>
            <a:stCxn id="7" idx="6"/>
            <a:endCxn id="12" idx="2"/>
          </p:cNvCxnSpPr>
          <p:nvPr/>
        </p:nvCxnSpPr>
        <p:spPr>
          <a:xfrm flipV="1">
            <a:off x="4778585" y="1999535"/>
            <a:ext cx="3021129" cy="150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1C1DEDD5-313D-4FB9-AE49-01B746DFD450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325007" y="1999535"/>
            <a:ext cx="1933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EF1072E9-3AF8-41AA-BB41-4681E4BF6504}"/>
              </a:ext>
            </a:extLst>
          </p:cNvPr>
          <p:cNvCxnSpPr>
            <a:stCxn id="11" idx="7"/>
            <a:endCxn id="12" idx="4"/>
          </p:cNvCxnSpPr>
          <p:nvPr/>
        </p:nvCxnSpPr>
        <p:spPr>
          <a:xfrm flipV="1">
            <a:off x="7851424" y="2237863"/>
            <a:ext cx="210937" cy="2633545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849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F82F5209-B767-4B45-BDB6-C23570BFF0C1}"/>
              </a:ext>
            </a:extLst>
          </p:cNvPr>
          <p:cNvGrpSpPr/>
          <p:nvPr/>
        </p:nvGrpSpPr>
        <p:grpSpPr>
          <a:xfrm>
            <a:off x="3700680" y="0"/>
            <a:ext cx="4324132" cy="6947585"/>
            <a:chOff x="3700680" y="0"/>
            <a:chExt cx="4324132" cy="694758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723555D-494F-4EFD-8F28-5D251C7FA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3857625" cy="6858000"/>
            </a:xfrm>
            <a:prstGeom prst="rect">
              <a:avLst/>
            </a:prstGeom>
          </p:spPr>
        </p:pic>
        <p:cxnSp>
          <p:nvCxnSpPr>
            <p:cNvPr id="6" name="Conector de Seta Reta 5">
              <a:extLst>
                <a:ext uri="{FF2B5EF4-FFF2-40B4-BE49-F238E27FC236}">
                  <a16:creationId xmlns:a16="http://schemas.microsoft.com/office/drawing/2014/main" id="{12B586FE-84D5-481B-987B-72DC86A8817E}"/>
                </a:ext>
              </a:extLst>
            </p:cNvPr>
            <p:cNvCxnSpPr/>
            <p:nvPr/>
          </p:nvCxnSpPr>
          <p:spPr>
            <a:xfrm>
              <a:off x="6649023" y="6070862"/>
              <a:ext cx="1175158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47CAB3A8-B121-433A-AFB8-13F8397D513D}"/>
                </a:ext>
              </a:extLst>
            </p:cNvPr>
            <p:cNvCxnSpPr>
              <a:cxnSpLocks/>
            </p:cNvCxnSpPr>
            <p:nvPr/>
          </p:nvCxnSpPr>
          <p:spPr>
            <a:xfrm>
              <a:off x="7236602" y="5569118"/>
              <a:ext cx="0" cy="1003487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A579F5C5-5AB3-4F9A-B936-7799DC64CBEF}"/>
                </a:ext>
              </a:extLst>
            </p:cNvPr>
            <p:cNvCxnSpPr/>
            <p:nvPr/>
          </p:nvCxnSpPr>
          <p:spPr>
            <a:xfrm>
              <a:off x="4385001" y="6065215"/>
              <a:ext cx="1175158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87C01952-FFA2-4CF6-9834-2AA18077E240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80" y="5563471"/>
              <a:ext cx="0" cy="1003487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C7A4AD5-7A70-4D1C-85D0-9D44467C8953}"/>
                </a:ext>
              </a:extLst>
            </p:cNvPr>
            <p:cNvSpPr txBox="1"/>
            <p:nvPr/>
          </p:nvSpPr>
          <p:spPr>
            <a:xfrm>
              <a:off x="3700680" y="5880548"/>
              <a:ext cx="587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Yaw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1558362-A68D-46FC-BA68-445A758AD33C}"/>
                </a:ext>
              </a:extLst>
            </p:cNvPr>
            <p:cNvSpPr txBox="1"/>
            <p:nvPr/>
          </p:nvSpPr>
          <p:spPr>
            <a:xfrm>
              <a:off x="4579008" y="6554128"/>
              <a:ext cx="787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Thrust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3C08613-76FB-461F-B419-2314972E9A3D}"/>
                </a:ext>
              </a:extLst>
            </p:cNvPr>
            <p:cNvSpPr txBox="1"/>
            <p:nvPr/>
          </p:nvSpPr>
          <p:spPr>
            <a:xfrm>
              <a:off x="6077146" y="5880548"/>
              <a:ext cx="608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Roll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40B583FB-D7E2-44E5-A2BF-E01DF7F5D34F}"/>
                </a:ext>
              </a:extLst>
            </p:cNvPr>
            <p:cNvSpPr txBox="1"/>
            <p:nvPr/>
          </p:nvSpPr>
          <p:spPr>
            <a:xfrm>
              <a:off x="6933977" y="6578253"/>
              <a:ext cx="890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Pitch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94724879-3D7A-43A2-82CF-1F227B1B5B55}"/>
              </a:ext>
            </a:extLst>
          </p:cNvPr>
          <p:cNvGrpSpPr/>
          <p:nvPr/>
        </p:nvGrpSpPr>
        <p:grpSpPr>
          <a:xfrm>
            <a:off x="-18832" y="1362076"/>
            <a:ext cx="2152432" cy="3752850"/>
            <a:chOff x="41697" y="1362076"/>
            <a:chExt cx="2152432" cy="3752850"/>
          </a:xfrm>
        </p:grpSpPr>
        <p:pic>
          <p:nvPicPr>
            <p:cNvPr id="1026" name="Picture 2" descr="Resultado de imagem para smartphone">
              <a:extLst>
                <a:ext uri="{FF2B5EF4-FFF2-40B4-BE49-F238E27FC236}">
                  <a16:creationId xmlns:a16="http://schemas.microsoft.com/office/drawing/2014/main" id="{D35DA4C3-74D7-4EB4-98DD-6E4DE5CBE9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9669" y1="69978" x2="51656" y2="20950"/>
                          <a14:foregroundMark x1="40066" y1="12743" x2="50662" y2="14687"/>
                          <a14:foregroundMark x1="50662" y1="14687" x2="59272" y2="13391"/>
                          <a14:foregroundMark x1="59272" y1="13391" x2="59437" y2="13391"/>
                          <a14:foregroundMark x1="61589" y1="13391" x2="43709" y2="12743"/>
                          <a14:foregroundMark x1="43709" y1="12743" x2="37417" y2="20518"/>
                          <a14:foregroundMark x1="37417" y1="20518" x2="37086" y2="79050"/>
                          <a14:foregroundMark x1="37086" y1="79050" x2="45861" y2="85961"/>
                          <a14:foregroundMark x1="45861" y1="85961" x2="59768" y2="87257"/>
                          <a14:foregroundMark x1="59934" y1="87905" x2="41225" y2="88121"/>
                          <a14:foregroundMark x1="41225" y1="88121" x2="36755" y2="84665"/>
                          <a14:foregroundMark x1="42384" y1="12311" x2="36424" y2="20302"/>
                          <a14:foregroundMark x1="36424" y1="20302" x2="35927" y2="84233"/>
                          <a14:foregroundMark x1="37086" y1="11447" x2="37086" y2="11447"/>
                          <a14:foregroundMark x1="38742" y1="11015" x2="38742" y2="11015"/>
                          <a14:foregroundMark x1="58444" y1="9935" x2="58444" y2="9935"/>
                          <a14:foregroundMark x1="61258" y1="10151" x2="61258" y2="10151"/>
                          <a14:foregroundMark x1="63079" y1="11447" x2="63079" y2="11447"/>
                          <a14:foregroundMark x1="63742" y1="87257" x2="63742" y2="87257"/>
                          <a14:foregroundMark x1="64735" y1="34773" x2="64735" y2="34773"/>
                          <a14:foregroundMark x1="64570" y1="31102" x2="64570" y2="31102"/>
                          <a14:foregroundMark x1="64073" y1="33045" x2="63742" y2="17711"/>
                          <a14:foregroundMark x1="64073" y1="39093" x2="64073" y2="39093"/>
                          <a14:foregroundMark x1="64238" y1="43844" x2="64238" y2="43844"/>
                          <a14:foregroundMark x1="64238" y1="48164" x2="64238" y2="48164"/>
                          <a14:foregroundMark x1="64238" y1="51620" x2="64238" y2="51620"/>
                          <a14:foregroundMark x1="64238" y1="55076" x2="64238" y2="55076"/>
                          <a14:foregroundMark x1="64238" y1="58531" x2="64238" y2="58531"/>
                          <a14:foregroundMark x1="63411" y1="63715" x2="63411" y2="63715"/>
                          <a14:foregroundMark x1="64238" y1="65875" x2="64238" y2="65875"/>
                          <a14:foregroundMark x1="63907" y1="74298" x2="63907" y2="74298"/>
                          <a14:foregroundMark x1="64073" y1="77970" x2="64073" y2="77970"/>
                          <a14:foregroundMark x1="64570" y1="32613" x2="64570" y2="326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/>
          </p:blipFill>
          <p:spPr bwMode="auto">
            <a:xfrm>
              <a:off x="41697" y="1362076"/>
              <a:ext cx="2152432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ADC3B3F-59B7-4B23-9811-88E3E9FD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92" y="1700212"/>
              <a:ext cx="1508224" cy="3081337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1684BE2-4277-4918-9156-C8B04A0B0D69}"/>
              </a:ext>
            </a:extLst>
          </p:cNvPr>
          <p:cNvGrpSpPr/>
          <p:nvPr/>
        </p:nvGrpSpPr>
        <p:grpSpPr>
          <a:xfrm>
            <a:off x="8491319" y="-1554779"/>
            <a:ext cx="5498333" cy="9586560"/>
            <a:chOff x="8491319" y="-1554779"/>
            <a:chExt cx="5498333" cy="9586560"/>
          </a:xfrm>
        </p:grpSpPr>
        <p:pic>
          <p:nvPicPr>
            <p:cNvPr id="15" name="Picture 2" descr="Resultado de imagem para smartphone">
              <a:extLst>
                <a:ext uri="{FF2B5EF4-FFF2-40B4-BE49-F238E27FC236}">
                  <a16:creationId xmlns:a16="http://schemas.microsoft.com/office/drawing/2014/main" id="{B6249B79-7A74-4ECC-917C-BF24FEF421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9669" y1="69978" x2="51656" y2="20950"/>
                          <a14:foregroundMark x1="40066" y1="12743" x2="50662" y2="14687"/>
                          <a14:foregroundMark x1="50662" y1="14687" x2="59272" y2="13391"/>
                          <a14:foregroundMark x1="59272" y1="13391" x2="59437" y2="13391"/>
                          <a14:foregroundMark x1="61589" y1="13391" x2="43709" y2="12743"/>
                          <a14:foregroundMark x1="43709" y1="12743" x2="37417" y2="20518"/>
                          <a14:foregroundMark x1="37417" y1="20518" x2="37086" y2="79050"/>
                          <a14:foregroundMark x1="37086" y1="79050" x2="45861" y2="85961"/>
                          <a14:foregroundMark x1="45861" y1="85961" x2="59768" y2="87257"/>
                          <a14:foregroundMark x1="59934" y1="87905" x2="41225" y2="88121"/>
                          <a14:foregroundMark x1="41225" y1="88121" x2="36755" y2="84665"/>
                          <a14:foregroundMark x1="42384" y1="12311" x2="36424" y2="20302"/>
                          <a14:foregroundMark x1="36424" y1="20302" x2="35927" y2="84233"/>
                          <a14:foregroundMark x1="37086" y1="11447" x2="37086" y2="11447"/>
                          <a14:foregroundMark x1="38742" y1="11015" x2="38742" y2="11015"/>
                          <a14:foregroundMark x1="58444" y1="9935" x2="58444" y2="9935"/>
                          <a14:foregroundMark x1="61258" y1="10151" x2="61258" y2="10151"/>
                          <a14:foregroundMark x1="63079" y1="11447" x2="63079" y2="11447"/>
                          <a14:foregroundMark x1="63742" y1="87257" x2="63742" y2="87257"/>
                          <a14:foregroundMark x1="64735" y1="34773" x2="64735" y2="34773"/>
                          <a14:foregroundMark x1="64570" y1="31102" x2="64570" y2="31102"/>
                          <a14:foregroundMark x1="64073" y1="33045" x2="63742" y2="17711"/>
                          <a14:foregroundMark x1="64073" y1="39093" x2="64073" y2="39093"/>
                          <a14:foregroundMark x1="64238" y1="43844" x2="64238" y2="43844"/>
                          <a14:foregroundMark x1="64238" y1="48164" x2="64238" y2="48164"/>
                          <a14:foregroundMark x1="64238" y1="51620" x2="64238" y2="51620"/>
                          <a14:foregroundMark x1="64238" y1="55076" x2="64238" y2="55076"/>
                          <a14:foregroundMark x1="64238" y1="58531" x2="64238" y2="58531"/>
                          <a14:foregroundMark x1="63411" y1="63715" x2="63411" y2="63715"/>
                          <a14:foregroundMark x1="64238" y1="65875" x2="64238" y2="65875"/>
                          <a14:foregroundMark x1="63907" y1="74298" x2="63907" y2="74298"/>
                          <a14:foregroundMark x1="64073" y1="77970" x2="64073" y2="77970"/>
                          <a14:foregroundMark x1="64570" y1="32613" x2="64570" y2="326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/>
          </p:blipFill>
          <p:spPr bwMode="auto">
            <a:xfrm>
              <a:off x="8491319" y="-1554779"/>
              <a:ext cx="5498333" cy="9586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030720BC-895F-420E-8B3B-A4CD038F9924}"/>
                </a:ext>
              </a:extLst>
            </p:cNvPr>
            <p:cNvGrpSpPr/>
            <p:nvPr/>
          </p:nvGrpSpPr>
          <p:grpSpPr>
            <a:xfrm>
              <a:off x="9303072" y="-882371"/>
              <a:ext cx="3857625" cy="8197571"/>
              <a:chOff x="4167187" y="0"/>
              <a:chExt cx="3857625" cy="6947585"/>
            </a:xfrm>
          </p:grpSpPr>
          <p:pic>
            <p:nvPicPr>
              <p:cNvPr id="17" name="Imagem 16">
                <a:extLst>
                  <a:ext uri="{FF2B5EF4-FFF2-40B4-BE49-F238E27FC236}">
                    <a16:creationId xmlns:a16="http://schemas.microsoft.com/office/drawing/2014/main" id="{423F6D4E-C8A2-4907-AE30-F27E5E280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3857625" cy="6858000"/>
              </a:xfrm>
              <a:prstGeom prst="rect">
                <a:avLst/>
              </a:prstGeom>
            </p:spPr>
          </p:pic>
          <p:cxnSp>
            <p:nvCxnSpPr>
              <p:cNvPr id="18" name="Conector de Seta Reta 17">
                <a:extLst>
                  <a:ext uri="{FF2B5EF4-FFF2-40B4-BE49-F238E27FC236}">
                    <a16:creationId xmlns:a16="http://schemas.microsoft.com/office/drawing/2014/main" id="{AA559806-3C09-4680-8B36-4D46E831EA58}"/>
                  </a:ext>
                </a:extLst>
              </p:cNvPr>
              <p:cNvCxnSpPr/>
              <p:nvPr/>
            </p:nvCxnSpPr>
            <p:spPr>
              <a:xfrm>
                <a:off x="6649023" y="6070862"/>
                <a:ext cx="1175158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>
                <a:extLst>
                  <a:ext uri="{FF2B5EF4-FFF2-40B4-BE49-F238E27FC236}">
                    <a16:creationId xmlns:a16="http://schemas.microsoft.com/office/drawing/2014/main" id="{50887B74-9C12-492C-A142-0F8EDE795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6602" y="5569118"/>
                <a:ext cx="0" cy="100348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>
                <a:extLst>
                  <a:ext uri="{FF2B5EF4-FFF2-40B4-BE49-F238E27FC236}">
                    <a16:creationId xmlns:a16="http://schemas.microsoft.com/office/drawing/2014/main" id="{925ECA41-BEE6-4A2B-81C1-C598984145D1}"/>
                  </a:ext>
                </a:extLst>
              </p:cNvPr>
              <p:cNvCxnSpPr/>
              <p:nvPr/>
            </p:nvCxnSpPr>
            <p:spPr>
              <a:xfrm>
                <a:off x="4385001" y="6065215"/>
                <a:ext cx="1175158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>
                <a:extLst>
                  <a:ext uri="{FF2B5EF4-FFF2-40B4-BE49-F238E27FC236}">
                    <a16:creationId xmlns:a16="http://schemas.microsoft.com/office/drawing/2014/main" id="{8FE7305A-700F-46C2-AD35-9B53DAA83A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2580" y="5563471"/>
                <a:ext cx="0" cy="100348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AEC8C722-7D6C-4D42-8C66-8CEBB5AAC163}"/>
                  </a:ext>
                </a:extLst>
              </p:cNvPr>
              <p:cNvSpPr txBox="1"/>
              <p:nvPr/>
            </p:nvSpPr>
            <p:spPr>
              <a:xfrm>
                <a:off x="5345943" y="5738022"/>
                <a:ext cx="587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Yaw</a:t>
                </a:r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A884059B-AC99-4768-BFAF-F7BE5533309E}"/>
                  </a:ext>
                </a:extLst>
              </p:cNvPr>
              <p:cNvSpPr txBox="1"/>
              <p:nvPr/>
            </p:nvSpPr>
            <p:spPr>
              <a:xfrm>
                <a:off x="4579008" y="6554128"/>
                <a:ext cx="787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Thrust</a:t>
                </a: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7384F98C-7A5E-4F40-9F52-192AC7217752}"/>
                  </a:ext>
                </a:extLst>
              </p:cNvPr>
              <p:cNvSpPr txBox="1"/>
              <p:nvPr/>
            </p:nvSpPr>
            <p:spPr>
              <a:xfrm>
                <a:off x="6147738" y="5738022"/>
                <a:ext cx="608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Roll</a:t>
                </a:r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8167613E-384A-475E-B19D-F2BD055E9734}"/>
                  </a:ext>
                </a:extLst>
              </p:cNvPr>
              <p:cNvSpPr txBox="1"/>
              <p:nvPr/>
            </p:nvSpPr>
            <p:spPr>
              <a:xfrm>
                <a:off x="6933977" y="6578253"/>
                <a:ext cx="890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Pitch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1960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0ff903d0-f96c-4b1c-a235-70a36f7e8faa">
            <a:extLst>
              <a:ext uri="{FF2B5EF4-FFF2-40B4-BE49-F238E27FC236}">
                <a16:creationId xmlns:a16="http://schemas.microsoft.com/office/drawing/2014/main" id="{53859CDC-AC06-4A7A-9230-2975DFE14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 descr="Uma imagem contendo interior, parede, mesa, prateleira&#10;&#10;Descrição gerada automaticamente">
            <a:extLst>
              <a:ext uri="{FF2B5EF4-FFF2-40B4-BE49-F238E27FC236}">
                <a16:creationId xmlns:a16="http://schemas.microsoft.com/office/drawing/2014/main" id="{75AD13A8-C5F2-4F85-AA75-897C3866B9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57" y="1770434"/>
            <a:ext cx="4604426" cy="3453320"/>
          </a:xfrm>
          <a:prstGeom prst="rect">
            <a:avLst/>
          </a:prstGeom>
        </p:spPr>
      </p:pic>
      <p:pic>
        <p:nvPicPr>
          <p:cNvPr id="9" name="Imagem 8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id="{50AA8AC8-7AB3-463D-BDD7-69B0A8229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83" y="1770435"/>
            <a:ext cx="1942492" cy="34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15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84E47D5E-C13D-485F-8A52-594364D601BF}"/>
              </a:ext>
            </a:extLst>
          </p:cNvPr>
          <p:cNvGrpSpPr/>
          <p:nvPr/>
        </p:nvGrpSpPr>
        <p:grpSpPr>
          <a:xfrm>
            <a:off x="-552450" y="-1"/>
            <a:ext cx="12192000" cy="6858001"/>
            <a:chOff x="-1916182" y="-391815"/>
            <a:chExt cx="13865291" cy="68580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7F6A59D5-4105-42AE-848A-968B66D8E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52"/>
            <a:stretch/>
          </p:blipFill>
          <p:spPr>
            <a:xfrm>
              <a:off x="5505855" y="-391815"/>
              <a:ext cx="6443254" cy="685800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C48A8AF6-04CE-44DA-9AF5-681D5CEF8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24"/>
            <a:stretch/>
          </p:blipFill>
          <p:spPr>
            <a:xfrm>
              <a:off x="-1916182" y="-391815"/>
              <a:ext cx="7422037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95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aptop, computador, interior, equipamentos eletrônicos&#10;&#10;Descrição gerada automaticamente">
            <a:extLst>
              <a:ext uri="{FF2B5EF4-FFF2-40B4-BE49-F238E27FC236}">
                <a16:creationId xmlns:a16="http://schemas.microsoft.com/office/drawing/2014/main" id="{46CA305A-DEC9-4BCF-B711-87A09EAFA8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2" t="6099" r="825" b="3404"/>
          <a:stretch/>
        </p:blipFill>
        <p:spPr>
          <a:xfrm>
            <a:off x="1757462" y="1862846"/>
            <a:ext cx="4338538" cy="3765969"/>
          </a:xfrm>
          <a:prstGeom prst="rect">
            <a:avLst/>
          </a:prstGeom>
        </p:spPr>
      </p:pic>
      <p:pic>
        <p:nvPicPr>
          <p:cNvPr id="4" name="Imagem 3" descr="Uma imagem contendo computador, captura de tela, laptop, interior&#10;&#10;Descrição gerada automaticamente">
            <a:extLst>
              <a:ext uri="{FF2B5EF4-FFF2-40B4-BE49-F238E27FC236}">
                <a16:creationId xmlns:a16="http://schemas.microsoft.com/office/drawing/2014/main" id="{5C107183-D4B4-469E-96BC-897BDCBD40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2" t="6760" r="1049" b="3264"/>
          <a:stretch/>
        </p:blipFill>
        <p:spPr>
          <a:xfrm>
            <a:off x="6096001" y="1862846"/>
            <a:ext cx="4338537" cy="37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8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AEE7FD9A-F4A6-4026-8823-91FF4FEB735D}"/>
              </a:ext>
            </a:extLst>
          </p:cNvPr>
          <p:cNvGrpSpPr/>
          <p:nvPr/>
        </p:nvGrpSpPr>
        <p:grpSpPr>
          <a:xfrm>
            <a:off x="1973000" y="121566"/>
            <a:ext cx="8009835" cy="6858000"/>
            <a:chOff x="839525" y="216816"/>
            <a:chExt cx="8009835" cy="6858000"/>
          </a:xfrm>
        </p:grpSpPr>
        <p:pic>
          <p:nvPicPr>
            <p:cNvPr id="6" name="Imagem 5" descr="Uma imagem contendo captura de tela, equipamentos eletrônicos&#10;&#10;Descrição gerada automaticamente">
              <a:extLst>
                <a:ext uri="{FF2B5EF4-FFF2-40B4-BE49-F238E27FC236}">
                  <a16:creationId xmlns:a16="http://schemas.microsoft.com/office/drawing/2014/main" id="{51DC24C4-68BC-4A6C-BF33-70078EF6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25" y="216816"/>
              <a:ext cx="3857625" cy="6858000"/>
            </a:xfrm>
            <a:prstGeom prst="rect">
              <a:avLst/>
            </a:prstGeom>
          </p:spPr>
        </p:pic>
        <p:pic>
          <p:nvPicPr>
            <p:cNvPr id="8" name="Imagem 7" descr="Uma imagem contendo captura de tela, monitor, computador, interior&#10;&#10;Descrição gerada automaticamente">
              <a:extLst>
                <a:ext uri="{FF2B5EF4-FFF2-40B4-BE49-F238E27FC236}">
                  <a16:creationId xmlns:a16="http://schemas.microsoft.com/office/drawing/2014/main" id="{6276F608-81BD-4FCF-9F38-DC89C0142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0394" r="69194"/>
            <a:stretch/>
          </p:blipFill>
          <p:spPr>
            <a:xfrm>
              <a:off x="4697150" y="216816"/>
              <a:ext cx="415221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992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 rotas adaptativas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-27.5891285475	-48.540591562	triangle5	yellow	1	Starting point.</a:t>
            </a:r>
          </a:p>
          <a:p>
            <a:r>
              <a:rPr lang="en-US" dirty="0"/>
              <a:t>-27.5890637652	-48.5405267317	circle1	blue	2	A point..</a:t>
            </a:r>
          </a:p>
          <a:p>
            <a:r>
              <a:rPr lang="en-US" dirty="0"/>
              <a:t>-27.5889787869	-48.5405241637	circle1	blue	3	A point.</a:t>
            </a:r>
          </a:p>
          <a:p>
            <a:r>
              <a:rPr lang="en-US" dirty="0"/>
              <a:t>-27.5889377168	-48.5405268142	circle1	blue	4	A point.</a:t>
            </a:r>
          </a:p>
          <a:p>
            <a:r>
              <a:rPr lang="en-US" dirty="0"/>
              <a:t>-27.5888153161	-48.5405563245	circle1	blue	5	A point.</a:t>
            </a:r>
          </a:p>
          <a:p>
            <a:r>
              <a:rPr lang="en-US" dirty="0"/>
              <a:t>-27.5888256852	-48.5406222277	circle1	blue	6	A point.</a:t>
            </a:r>
          </a:p>
          <a:p>
            <a:r>
              <a:rPr lang="en-US" dirty="0"/>
              <a:t>-27.5888119607	-48.5406890478	circle1	blue	7	A point.</a:t>
            </a:r>
          </a:p>
          <a:p>
            <a:r>
              <a:rPr lang="en-US" dirty="0"/>
              <a:t>-27.588923083	-48.5406919469	circle1	blue	8	A point.</a:t>
            </a:r>
          </a:p>
          <a:p>
            <a:r>
              <a:rPr lang="en-US" dirty="0"/>
              <a:t>-27.5890005908	-48.5406967116	circle1	blue	9	A point.</a:t>
            </a:r>
          </a:p>
          <a:p>
            <a:r>
              <a:rPr lang="en-US" dirty="0"/>
              <a:t>-27.5892054268	-48.5406447217	cross5	red	10	End point.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5053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1459E03-179D-4B59-8FCB-2D0DB625CF25}"/>
              </a:ext>
            </a:extLst>
          </p:cNvPr>
          <p:cNvGrpSpPr/>
          <p:nvPr/>
        </p:nvGrpSpPr>
        <p:grpSpPr>
          <a:xfrm>
            <a:off x="2876550" y="923925"/>
            <a:ext cx="6334125" cy="4791076"/>
            <a:chOff x="2876550" y="923925"/>
            <a:chExt cx="6334125" cy="479107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/>
            <a:srcRect l="23594" t="13472" r="24453" b="16666"/>
            <a:stretch/>
          </p:blipFill>
          <p:spPr>
            <a:xfrm>
              <a:off x="2876550" y="923925"/>
              <a:ext cx="6334125" cy="4791076"/>
            </a:xfrm>
            <a:prstGeom prst="rect">
              <a:avLst/>
            </a:prstGeom>
          </p:spPr>
        </p:pic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38680ACA-DAF4-438E-8C0F-87DE22C29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E16D4F70-EC63-4EBD-B454-E30EA31D7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E3C33FC8-DBD9-4AB7-98E0-762716F21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5809" y="2960370"/>
              <a:ext cx="0" cy="14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4A999412-E89F-4A72-BB43-F60469F99B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C869794F-763B-4590-ADB0-CEAF21D1E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457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59932B2B-2A7D-44DC-86E5-BC406DFCE9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6910" y="2260284"/>
              <a:ext cx="199548" cy="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C8A5BC05-E260-4031-8003-0D44AB0493C1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52732E3D-2D92-47E8-A433-DD0420B82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671B7FDC-B0D7-4131-B072-09FBABE6D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3341370"/>
              <a:ext cx="172164" cy="9067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723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-27.5891285475	-48.540591562	triangle5	yellow	1	Starting point.</a:t>
            </a:r>
          </a:p>
          <a:p>
            <a:pPr marL="0" indent="0">
              <a:buNone/>
            </a:pPr>
            <a:r>
              <a:rPr lang="en-US" dirty="0"/>
              <a:t>-27.5890637658	-48.5405267311	circle3	blue	2	A point..</a:t>
            </a:r>
          </a:p>
          <a:p>
            <a:pPr marL="0" indent="0">
              <a:buNone/>
            </a:pPr>
            <a:r>
              <a:rPr lang="en-US" dirty="0"/>
              <a:t>-27.5889787869	-48.5405241634	circle3	blue	3	A point..</a:t>
            </a:r>
          </a:p>
          <a:p>
            <a:pPr marL="0" indent="0">
              <a:buNone/>
            </a:pPr>
            <a:r>
              <a:rPr lang="en-US" dirty="0"/>
              <a:t>-27.5889936155	-48.5405705666	star3	green	4	A point..</a:t>
            </a:r>
          </a:p>
          <a:p>
            <a:pPr marL="0" indent="0">
              <a:buNone/>
            </a:pPr>
            <a:r>
              <a:rPr lang="en-US" dirty="0"/>
              <a:t>-27.5889546266	-48.5405718932	star3	green	5	A point..</a:t>
            </a:r>
          </a:p>
          <a:p>
            <a:pPr marL="0" indent="0">
              <a:buNone/>
            </a:pPr>
            <a:r>
              <a:rPr lang="en-US" dirty="0"/>
              <a:t>-27.5889377163	-48.5405268136	circle3	blue	6	A point..</a:t>
            </a:r>
          </a:p>
          <a:p>
            <a:pPr marL="0" indent="0">
              <a:buNone/>
            </a:pPr>
            <a:r>
              <a:rPr lang="en-US" dirty="0"/>
              <a:t>-27.5888153177	-48.5405563248	circle3	blue	7	A point..</a:t>
            </a:r>
          </a:p>
          <a:p>
            <a:pPr marL="0" indent="0">
              <a:buNone/>
            </a:pPr>
            <a:r>
              <a:rPr lang="en-US" dirty="0"/>
              <a:t>-27.5888256858	-48.5406222276	circle3	blue	8	A point..</a:t>
            </a:r>
          </a:p>
          <a:p>
            <a:pPr marL="0" indent="0">
              <a:buNone/>
            </a:pPr>
            <a:r>
              <a:rPr lang="en-US" dirty="0"/>
              <a:t>-27.5888666623	-48.5406055765	star3	green	9	A point..</a:t>
            </a:r>
          </a:p>
          <a:p>
            <a:pPr marL="0" indent="0">
              <a:buNone/>
            </a:pPr>
            <a:r>
              <a:rPr lang="en-US" dirty="0"/>
              <a:t>-27.5888119614	-48.5406890478	circle3	blue	10	A point..</a:t>
            </a:r>
          </a:p>
          <a:p>
            <a:pPr marL="0" indent="0">
              <a:buNone/>
            </a:pPr>
            <a:r>
              <a:rPr lang="en-US" dirty="0"/>
              <a:t>-27.5889230831	-48.5406919471	circle3	blue	11	A point..</a:t>
            </a:r>
          </a:p>
          <a:p>
            <a:pPr marL="0" indent="0">
              <a:buNone/>
            </a:pPr>
            <a:r>
              <a:rPr lang="en-US" dirty="0"/>
              <a:t>-27.5890005916	-48.5406967127	circle3	blue	12	A point..</a:t>
            </a:r>
          </a:p>
          <a:p>
            <a:pPr marL="0" indent="0">
              <a:buNone/>
            </a:pPr>
            <a:r>
              <a:rPr lang="en-US" dirty="0"/>
              <a:t>-27.5889945709	-48.5406559848	star3	green	13	A point..</a:t>
            </a:r>
          </a:p>
          <a:p>
            <a:pPr marL="0" indent="0">
              <a:buNone/>
            </a:pPr>
            <a:r>
              <a:rPr lang="en-US" dirty="0"/>
              <a:t>-27.5889345493	-48.5406480074	star3	green	14	A point..</a:t>
            </a:r>
          </a:p>
          <a:p>
            <a:pPr marL="0" indent="0">
              <a:buNone/>
            </a:pPr>
            <a:r>
              <a:rPr lang="en-US" dirty="0"/>
              <a:t>-27.5892054254	-48.5406447209	cross5	red	15	End Point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679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0842C1E-3B19-49F1-B3E5-0F2B3495058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24" t="7976" r="16467" b="56150"/>
          <a:stretch/>
        </p:blipFill>
        <p:spPr bwMode="auto">
          <a:xfrm>
            <a:off x="3485744" y="1673156"/>
            <a:ext cx="5220512" cy="33171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93964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Agrupar 38">
            <a:extLst>
              <a:ext uri="{FF2B5EF4-FFF2-40B4-BE49-F238E27FC236}">
                <a16:creationId xmlns:a16="http://schemas.microsoft.com/office/drawing/2014/main" id="{DECA31A5-0147-4746-AAD7-A7DEDE893F0A}"/>
              </a:ext>
            </a:extLst>
          </p:cNvPr>
          <p:cNvGrpSpPr/>
          <p:nvPr/>
        </p:nvGrpSpPr>
        <p:grpSpPr>
          <a:xfrm>
            <a:off x="2875280" y="955040"/>
            <a:ext cx="6360160" cy="4744720"/>
            <a:chOff x="2875280" y="955040"/>
            <a:chExt cx="6360160" cy="4744720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2"/>
            <a:srcRect l="23584" t="13925" r="24249" b="16890"/>
            <a:stretch/>
          </p:blipFill>
          <p:spPr>
            <a:xfrm>
              <a:off x="2875280" y="955040"/>
              <a:ext cx="6360160" cy="4744720"/>
            </a:xfrm>
            <a:prstGeom prst="rect">
              <a:avLst/>
            </a:prstGeom>
          </p:spPr>
        </p:pic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B0A52DF8-FB4F-4A8A-BE42-AEAF2005C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771278FA-7D46-41A1-B8C6-497641CEE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95FE7F14-304A-43E5-B17B-D2ECEC1D74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0790" y="3156585"/>
              <a:ext cx="108585" cy="323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id="{87EC08CC-B82A-4CFF-8470-D11B93D202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228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F7162700-CA90-4E10-BA54-23964CACBB2B}"/>
                </a:ext>
              </a:extLst>
            </p:cNvPr>
            <p:cNvCxnSpPr>
              <a:cxnSpLocks/>
            </p:cNvCxnSpPr>
            <p:nvPr/>
          </p:nvCxnSpPr>
          <p:spPr>
            <a:xfrm>
              <a:off x="6042660" y="2379980"/>
              <a:ext cx="17780" cy="1193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98884718-DA5A-4CB7-A0FE-9174D16D3095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0855E8BD-2452-4CA9-93A6-977E7B3BDC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3CCDF765-7096-4F0B-A85B-76827726570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24" y="2945131"/>
              <a:ext cx="50957" cy="13271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E4BE29B5-8E3E-4AC9-92A6-30B9E23AE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020" y="3061335"/>
              <a:ext cx="0" cy="952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43078B48-AB1A-4C43-BBEB-785F802D08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3645" y="2945131"/>
              <a:ext cx="104775" cy="438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FAE31372-8037-43BE-A753-9912A2DAA1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65800" y="2286000"/>
              <a:ext cx="276860" cy="2387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11E90C4C-1255-4052-BD4B-36D8265DA9C2}"/>
                </a:ext>
              </a:extLst>
            </p:cNvPr>
            <p:cNvCxnSpPr>
              <a:cxnSpLocks/>
            </p:cNvCxnSpPr>
            <p:nvPr/>
          </p:nvCxnSpPr>
          <p:spPr>
            <a:xfrm>
              <a:off x="5732623" y="3238500"/>
              <a:ext cx="839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373A6D7A-B998-4BF7-88A8-5DBF7DE9B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6684" y="2964180"/>
              <a:ext cx="28339" cy="1924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732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4037359" y="3244334"/>
            <a:ext cx="4117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2"/>
              </a:rPr>
              <a:t>http://www.copypastemap.com/map.php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1051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6850" y="-10613457"/>
            <a:ext cx="12192000" cy="685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3" t="27649" r="7849" b="-9315"/>
          <a:stretch/>
        </p:blipFill>
        <p:spPr>
          <a:xfrm>
            <a:off x="736605" y="-8979455"/>
            <a:ext cx="2533322" cy="2521884"/>
          </a:xfrm>
          <a:prstGeom prst="rect">
            <a:avLst/>
          </a:prstGeom>
        </p:spPr>
      </p:pic>
      <p:grpSp>
        <p:nvGrpSpPr>
          <p:cNvPr id="46" name="Grupo 45"/>
          <p:cNvGrpSpPr/>
          <p:nvPr/>
        </p:nvGrpSpPr>
        <p:grpSpPr>
          <a:xfrm>
            <a:off x="4531058" y="159934"/>
            <a:ext cx="2876506" cy="6489239"/>
            <a:chOff x="4531058" y="159934"/>
            <a:chExt cx="2876506" cy="6489239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15" t="47722" r="20583" b="-1545"/>
            <a:stretch/>
          </p:blipFill>
          <p:spPr>
            <a:xfrm>
              <a:off x="4575464" y="278245"/>
              <a:ext cx="2832100" cy="4927600"/>
            </a:xfrm>
            <a:prstGeom prst="rect">
              <a:avLst/>
            </a:prstGeom>
          </p:spPr>
        </p:pic>
        <p:sp>
          <p:nvSpPr>
            <p:cNvPr id="7" name="Elipse 6"/>
            <p:cNvSpPr/>
            <p:nvPr/>
          </p:nvSpPr>
          <p:spPr>
            <a:xfrm>
              <a:off x="6717320" y="4339175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8" name="Triângulo isósceles 7"/>
            <p:cNvSpPr/>
            <p:nvPr/>
          </p:nvSpPr>
          <p:spPr>
            <a:xfrm>
              <a:off x="5839908" y="5190806"/>
              <a:ext cx="209550" cy="26669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6758913" y="2730059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3</a:t>
              </a:r>
            </a:p>
          </p:txBody>
        </p:sp>
        <p:sp>
          <p:nvSpPr>
            <p:cNvPr id="14" name="Elipse 13"/>
            <p:cNvSpPr/>
            <p:nvPr/>
          </p:nvSpPr>
          <p:spPr>
            <a:xfrm>
              <a:off x="6758913" y="2168957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6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6717320" y="159934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7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5767677" y="267090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8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4625312" y="236765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/>
            <p:cNvSpPr/>
            <p:nvPr/>
          </p:nvSpPr>
          <p:spPr>
            <a:xfrm>
              <a:off x="4625311" y="1477071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" name="Elipse 21"/>
            <p:cNvSpPr/>
            <p:nvPr/>
          </p:nvSpPr>
          <p:spPr>
            <a:xfrm>
              <a:off x="4625311" y="2436843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Multiplicar 22"/>
            <p:cNvSpPr/>
            <p:nvPr/>
          </p:nvSpPr>
          <p:spPr>
            <a:xfrm>
              <a:off x="5167765" y="6124558"/>
              <a:ext cx="387027" cy="25166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531058" y="16849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4534506" y="140805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4537590" y="235835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5136088" y="62798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13</a:t>
              </a:r>
            </a:p>
          </p:txBody>
        </p:sp>
        <p:sp>
          <p:nvSpPr>
            <p:cNvPr id="31" name="CaixaDeTexto 30"/>
            <p:cNvSpPr txBox="1"/>
            <p:nvPr/>
          </p:nvSpPr>
          <p:spPr>
            <a:xfrm>
              <a:off x="5798102" y="51809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7" name="Estrela de 5 pontas 36"/>
            <p:cNvSpPr/>
            <p:nvPr/>
          </p:nvSpPr>
          <p:spPr>
            <a:xfrm>
              <a:off x="5656777" y="1010700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5740566" y="10805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39" name="Estrela de 5 pontas 38"/>
            <p:cNvSpPr/>
            <p:nvPr/>
          </p:nvSpPr>
          <p:spPr>
            <a:xfrm>
              <a:off x="6099467" y="2034778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6183256" y="2104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41" name="Estrela de 5 pontas 40"/>
            <p:cNvSpPr/>
            <p:nvPr/>
          </p:nvSpPr>
          <p:spPr>
            <a:xfrm>
              <a:off x="6108703" y="2543736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CaixaDeTexto 41"/>
            <p:cNvSpPr txBox="1"/>
            <p:nvPr/>
          </p:nvSpPr>
          <p:spPr>
            <a:xfrm>
              <a:off x="6183256" y="26135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3" name="Estrela de 5 pontas 42"/>
            <p:cNvSpPr/>
            <p:nvPr/>
          </p:nvSpPr>
          <p:spPr>
            <a:xfrm>
              <a:off x="5247644" y="2168957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5253973" y="22387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36" name="Estrela de 5 pontas 35"/>
            <p:cNvSpPr/>
            <p:nvPr/>
          </p:nvSpPr>
          <p:spPr>
            <a:xfrm>
              <a:off x="5244220" y="1391187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5263357" y="14610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14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7387821B-EF32-42AC-AF90-5F78EA787F70}"/>
              </a:ext>
            </a:extLst>
          </p:cNvPr>
          <p:cNvSpPr txBox="1"/>
          <p:nvPr/>
        </p:nvSpPr>
        <p:spPr>
          <a:xfrm>
            <a:off x="2480211" y="271798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E88E6B0-ED2E-450F-A970-D311D0602300}"/>
              </a:ext>
            </a:extLst>
          </p:cNvPr>
          <p:cNvSpPr txBox="1"/>
          <p:nvPr/>
        </p:nvSpPr>
        <p:spPr>
          <a:xfrm>
            <a:off x="2480212" y="317821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492636" y="3643733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ED7A7A3-AE22-427F-8996-533D960FF32C}"/>
              </a:ext>
            </a:extLst>
          </p:cNvPr>
          <p:cNvSpPr txBox="1"/>
          <p:nvPr/>
        </p:nvSpPr>
        <p:spPr>
          <a:xfrm>
            <a:off x="2480211" y="4098950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2050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42" y="4164553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490" y="2802818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42" y="3261090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60" y="372367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869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Processo 5">
            <a:extLst>
              <a:ext uri="{FF2B5EF4-FFF2-40B4-BE49-F238E27FC236}">
                <a16:creationId xmlns:a16="http://schemas.microsoft.com/office/drawing/2014/main" id="{7C99D9C7-2BD4-49E8-97E9-520390C9EE81}"/>
              </a:ext>
            </a:extLst>
          </p:cNvPr>
          <p:cNvSpPr/>
          <p:nvPr/>
        </p:nvSpPr>
        <p:spPr>
          <a:xfrm>
            <a:off x="32003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0</a:t>
            </a:r>
          </a:p>
        </p:txBody>
      </p:sp>
      <p:sp>
        <p:nvSpPr>
          <p:cNvPr id="7" name="Fluxograma: Processo 6">
            <a:extLst>
              <a:ext uri="{FF2B5EF4-FFF2-40B4-BE49-F238E27FC236}">
                <a16:creationId xmlns:a16="http://schemas.microsoft.com/office/drawing/2014/main" id="{5C8F36A7-6BF3-4FE3-A785-5F2FF9A9E594}"/>
              </a:ext>
            </a:extLst>
          </p:cNvPr>
          <p:cNvSpPr/>
          <p:nvPr/>
        </p:nvSpPr>
        <p:spPr>
          <a:xfrm>
            <a:off x="46481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1</a:t>
            </a:r>
          </a:p>
        </p:txBody>
      </p:sp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id="{74F5B0BF-D022-44E9-A31D-BD059836411B}"/>
              </a:ext>
            </a:extLst>
          </p:cNvPr>
          <p:cNvSpPr/>
          <p:nvPr/>
        </p:nvSpPr>
        <p:spPr>
          <a:xfrm>
            <a:off x="60959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2</a:t>
            </a:r>
          </a:p>
        </p:txBody>
      </p:sp>
      <p:sp>
        <p:nvSpPr>
          <p:cNvPr id="11" name="Fluxograma: Processo 10">
            <a:extLst>
              <a:ext uri="{FF2B5EF4-FFF2-40B4-BE49-F238E27FC236}">
                <a16:creationId xmlns:a16="http://schemas.microsoft.com/office/drawing/2014/main" id="{EAB9646C-9D40-4361-A1E5-54E983CB5457}"/>
              </a:ext>
            </a:extLst>
          </p:cNvPr>
          <p:cNvSpPr/>
          <p:nvPr/>
        </p:nvSpPr>
        <p:spPr>
          <a:xfrm>
            <a:off x="7620003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3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754F0473-9073-49D9-AE91-7B763002491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14799" y="3205353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939B5BE2-254D-453C-8B85-2E50BA81E5F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562599" y="3205353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545A16A2-925F-472A-A0DB-6E12A94C115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7010399" y="3205353"/>
            <a:ext cx="609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154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aixaDeTexto 140"/>
          <p:cNvSpPr txBox="1"/>
          <p:nvPr/>
        </p:nvSpPr>
        <p:spPr>
          <a:xfrm>
            <a:off x="1177532" y="431453"/>
            <a:ext cx="43626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GERADOR ROTA: Desvio de objetos</a:t>
            </a:r>
          </a:p>
          <a:p>
            <a:r>
              <a:rPr lang="pt-BR" dirty="0"/>
              <a:t>GERADOR ROTA: Orientação do VANT</a:t>
            </a:r>
          </a:p>
          <a:p>
            <a:r>
              <a:rPr lang="pt-BR" dirty="0"/>
              <a:t>GERADOR ROTA: Lógica de adaptação</a:t>
            </a:r>
          </a:p>
          <a:p>
            <a:r>
              <a:rPr lang="pt-BR" dirty="0"/>
              <a:t>FILTRO: Validação do filtro de posições 0,5 m</a:t>
            </a:r>
          </a:p>
          <a:p>
            <a:endParaRPr lang="pt-BR" dirty="0"/>
          </a:p>
          <a:p>
            <a:r>
              <a:rPr lang="pt-BR" dirty="0"/>
              <a:t>CONVERSOR GPS: Validação sobre Maps</a:t>
            </a:r>
          </a:p>
          <a:p>
            <a:r>
              <a:rPr lang="pt-BR" dirty="0"/>
              <a:t>COMANDO/RESPOTA: Rota real sobre Maps</a:t>
            </a:r>
          </a:p>
        </p:txBody>
      </p:sp>
      <p:sp>
        <p:nvSpPr>
          <p:cNvPr id="143" name="CaixaDeTexto 142"/>
          <p:cNvSpPr txBox="1"/>
          <p:nvPr/>
        </p:nvSpPr>
        <p:spPr>
          <a:xfrm>
            <a:off x="1255309" y="3277354"/>
            <a:ext cx="2975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a 2 m do chão;</a:t>
            </a:r>
          </a:p>
          <a:p>
            <a:r>
              <a:rPr lang="pt-BR" dirty="0"/>
              <a:t>Filtro com posições de 0,8 m;</a:t>
            </a:r>
          </a:p>
        </p:txBody>
      </p:sp>
    </p:spTree>
    <p:extLst>
      <p:ext uri="{BB962C8B-B14F-4D97-AF65-F5344CB8AC3E}">
        <p14:creationId xmlns:p14="http://schemas.microsoft.com/office/powerpoint/2010/main" val="1019797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BD5E391-CDCE-4C64-ADE0-4DCC685580CD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0D31C6F-679D-4F28-9F3B-F2EADD8AE768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1F94887-9858-454F-8C6C-918D19A8AE3D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B0C8BAC-860D-4CC2-A79B-55966ABA3812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6866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BD5E391-CDCE-4C64-ADE0-4DCC685580CD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0D31C6F-679D-4F28-9F3B-F2EADD8AE768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1F94887-9858-454F-8C6C-918D19A8AE3D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B0C8BAC-860D-4CC2-A79B-55966ABA3812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27" name="Picture 2" descr="Resultado de imagem para bussola png">
            <a:extLst>
              <a:ext uri="{FF2B5EF4-FFF2-40B4-BE49-F238E27FC236}">
                <a16:creationId xmlns:a16="http://schemas.microsoft.com/office/drawing/2014/main" id="{F40E7E0F-972B-4162-A0BE-0ADE74B73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59" y="2711013"/>
            <a:ext cx="1304822" cy="13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970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0D31C6F-679D-4F28-9F3B-F2EADD8AE768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1F94887-9858-454F-8C6C-918D19A8AE3D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89648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AEAD28C-C942-47A4-80CD-318540667F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4081000" y="1228160"/>
            <a:ext cx="4590107" cy="44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87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pic>
        <p:nvPicPr>
          <p:cNvPr id="22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672" y="4366655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8742858" y="3693056"/>
            <a:ext cx="183859" cy="64494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6857942" y="4357671"/>
            <a:ext cx="1638717" cy="13715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DBE0BF-1473-49EA-81A4-082973D95A70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A569FAC-8CF6-4F1D-AF2C-D19ECAC2615E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4C0A897-F3E5-4FF2-9302-3FE1EEF5AE51}"/>
              </a:ext>
            </a:extLst>
          </p:cNvPr>
          <p:cNvSpPr txBox="1"/>
          <p:nvPr/>
        </p:nvSpPr>
        <p:spPr>
          <a:xfrm>
            <a:off x="8661580" y="4420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8CF39A9-B9A5-4C87-A8B5-84F83D86B144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FA08E10-EAF4-4BCD-9A69-7B7B869242F5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32" name="Picture 2" descr="Resultado de imagem para bussola png">
            <a:extLst>
              <a:ext uri="{FF2B5EF4-FFF2-40B4-BE49-F238E27FC236}">
                <a16:creationId xmlns:a16="http://schemas.microsoft.com/office/drawing/2014/main" id="{8C60E17D-7EF1-49FD-A153-9C361B06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59" y="2711013"/>
            <a:ext cx="1304822" cy="13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201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700183D-D609-44C6-BC87-84E17D260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3" t="23687" r="40239" b="24398"/>
          <a:stretch/>
        </p:blipFill>
        <p:spPr>
          <a:xfrm>
            <a:off x="2149812" y="1624518"/>
            <a:ext cx="5136205" cy="35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pic>
        <p:nvPicPr>
          <p:cNvPr id="22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672" y="4366655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8742858" y="3693056"/>
            <a:ext cx="183859" cy="64494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6857942" y="4357671"/>
            <a:ext cx="1638717" cy="13715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DBE0BF-1473-49EA-81A4-082973D95A70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A569FAC-8CF6-4F1D-AF2C-D19ECAC2615E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4C0A897-F3E5-4FF2-9302-3FE1EEF5AE51}"/>
              </a:ext>
            </a:extLst>
          </p:cNvPr>
          <p:cNvSpPr txBox="1"/>
          <p:nvPr/>
        </p:nvSpPr>
        <p:spPr>
          <a:xfrm>
            <a:off x="8661580" y="4420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8CF39A9-B9A5-4C87-A8B5-84F83D86B144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FA08E10-EAF4-4BCD-9A69-7B7B869242F5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32" name="Picture 2" descr="Resultado de imagem para bussola png">
            <a:extLst>
              <a:ext uri="{FF2B5EF4-FFF2-40B4-BE49-F238E27FC236}">
                <a16:creationId xmlns:a16="http://schemas.microsoft.com/office/drawing/2014/main" id="{8C60E17D-7EF1-49FD-A153-9C361B06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59" y="2711013"/>
            <a:ext cx="1304822" cy="13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866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strador, edifício&#10;&#10;Descrição gerada automaticamente">
            <a:extLst>
              <a:ext uri="{FF2B5EF4-FFF2-40B4-BE49-F238E27FC236}">
                <a16:creationId xmlns:a16="http://schemas.microsoft.com/office/drawing/2014/main" id="{32C63891-4DBA-42A0-8FDC-ECF7F41503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4" t="8195" r="16562" b="3612"/>
          <a:stretch/>
        </p:blipFill>
        <p:spPr>
          <a:xfrm>
            <a:off x="2324100" y="133350"/>
            <a:ext cx="74009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02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850D5F38-C3AF-4B31-AE3F-29217296C5E3}"/>
              </a:ext>
            </a:extLst>
          </p:cNvPr>
          <p:cNvGrpSpPr/>
          <p:nvPr/>
        </p:nvGrpSpPr>
        <p:grpSpPr>
          <a:xfrm>
            <a:off x="-661481" y="311284"/>
            <a:ext cx="14615484" cy="6235431"/>
            <a:chOff x="-661481" y="311284"/>
            <a:chExt cx="14615484" cy="6235431"/>
          </a:xfrm>
        </p:grpSpPr>
        <p:pic>
          <p:nvPicPr>
            <p:cNvPr id="3" name="Imagem 2" descr="Uma imagem contendo mostrador, interior&#10;&#10;Descrição gerada automaticamente">
              <a:extLst>
                <a:ext uri="{FF2B5EF4-FFF2-40B4-BE49-F238E27FC236}">
                  <a16:creationId xmlns:a16="http://schemas.microsoft.com/office/drawing/2014/main" id="{551682C2-A952-4EEB-9E24-051219432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7" t="6099" r="10399" b="2979"/>
            <a:stretch/>
          </p:blipFill>
          <p:spPr>
            <a:xfrm>
              <a:off x="-661481" y="311284"/>
              <a:ext cx="7140102" cy="6235431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5" name="Imagem 4" descr="Uma imagem contendo interior, monitor&#10;&#10;Descrição gerada automaticamente">
              <a:extLst>
                <a:ext uri="{FF2B5EF4-FFF2-40B4-BE49-F238E27FC236}">
                  <a16:creationId xmlns:a16="http://schemas.microsoft.com/office/drawing/2014/main" id="{D02A25E7-6C31-4D30-BE06-16BD8325F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8" t="6099" r="37128" b="2979"/>
            <a:stretch/>
          </p:blipFill>
          <p:spPr>
            <a:xfrm>
              <a:off x="6813901" y="311284"/>
              <a:ext cx="7140102" cy="6235431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582429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niversidade Federal de Santa Catarina Campus Florianópolis - Google Maps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18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486399" y="3036163"/>
            <a:ext cx="109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</a:t>
            </a:r>
          </a:p>
        </p:txBody>
      </p:sp>
    </p:spTree>
    <p:extLst>
      <p:ext uri="{BB962C8B-B14F-4D97-AF65-F5344CB8AC3E}">
        <p14:creationId xmlns:p14="http://schemas.microsoft.com/office/powerpoint/2010/main" val="2697665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oogle Map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12549" r="1341" b="3189"/>
          <a:stretch/>
        </p:blipFill>
        <p:spPr>
          <a:xfrm>
            <a:off x="2520322" y="790113"/>
            <a:ext cx="6676009" cy="536211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310468" y="350214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-27.605003	-48.519530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4387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27968" y="896644"/>
            <a:ext cx="10138866" cy="867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-27.6050030128	-48.519529983	cross5	red	1	This is a fairly large cross on the map.</a:t>
            </a:r>
          </a:p>
          <a:p>
            <a:r>
              <a:rPr lang="en-US" dirty="0"/>
              <a:t>-27.6050083912	-48.5195244679	cross5	red	1	Legend linked to green plus.</a:t>
            </a:r>
          </a:p>
          <a:p>
            <a:r>
              <a:rPr lang="en-US" dirty="0"/>
              <a:t>-27.6050137696	-48.5195189528	cross5	red	1	This is a fairly large cross on the map.</a:t>
            </a:r>
          </a:p>
          <a:p>
            <a:r>
              <a:rPr lang="en-US" dirty="0"/>
              <a:t>-27.6050191481	-48.5195134376	cross5	red	1	Legend linked to green plus.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-27.6050191215	-48.5195134165	triangle5	green	1	This is a fairly large cross on the map.</a:t>
            </a:r>
          </a:p>
          <a:p>
            <a:r>
              <a:rPr lang="en-US" dirty="0"/>
              <a:t>-27.6050266782	-48.5195143916	triangle5	green	1	Legend linked to green plus.</a:t>
            </a:r>
          </a:p>
          <a:p>
            <a:r>
              <a:rPr lang="en-US" dirty="0"/>
              <a:t>-27.6050342348	-48.5195153667	triangle5	green	1	This is a fairly large cross on the map.</a:t>
            </a:r>
          </a:p>
          <a:p>
            <a:r>
              <a:rPr lang="en-US" dirty="0"/>
              <a:t>-27.6050443104	-48.5195166668	triangle5	green	1	Legend linked to green plus.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-27.6050443416	-48.5195166463	plus5	blue	1	This is a fairly large cross on the map.</a:t>
            </a:r>
          </a:p>
          <a:p>
            <a:r>
              <a:rPr lang="en-US" dirty="0"/>
              <a:t>-27.6050444684	-48.519525655	plus5	blue	1	Legend linked to green plus.</a:t>
            </a:r>
          </a:p>
          <a:p>
            <a:r>
              <a:rPr lang="en-US" dirty="0"/>
              <a:t>-27.6050445952	-48.5195346638	plus5	blue	1	This is a fairly large cross on the map.</a:t>
            </a:r>
          </a:p>
          <a:p>
            <a:r>
              <a:rPr lang="en-US" dirty="0"/>
              <a:t>-27.6050447219	-48.5195436725	plus5	blue	1	Legend linked to green plus.</a:t>
            </a:r>
          </a:p>
          <a:p>
            <a:r>
              <a:rPr lang="en-US" dirty="0"/>
              <a:t>-27.60504411	-48.5195524768	plus5	blue	1	This is a fairly large cross on the map.</a:t>
            </a:r>
          </a:p>
          <a:p>
            <a:r>
              <a:rPr lang="en-US" dirty="0"/>
              <a:t>-27.6050423902	-48.5195609744	plus5	blue	1	Legend linked to green plus.</a:t>
            </a:r>
          </a:p>
          <a:p>
            <a:r>
              <a:rPr lang="en-US" dirty="0"/>
              <a:t>-27.6050406703	-48.519569472	plus5	blue	1	This is a fairly large cross on the map.</a:t>
            </a:r>
          </a:p>
          <a:p>
            <a:r>
              <a:rPr lang="en-US" dirty="0"/>
              <a:t>-27.6050389352	-48.5195767617	plus5	blue	1	Legend linked to green plus.</a:t>
            </a:r>
          </a:p>
          <a:p>
            <a:endParaRPr lang="en-US" dirty="0"/>
          </a:p>
          <a:p>
            <a:r>
              <a:rPr lang="en-US" dirty="0"/>
              <a:t>-27.6050389522	-48.5195767993	star5	black	1	This is a fairly large cross on the map.</a:t>
            </a:r>
          </a:p>
          <a:p>
            <a:r>
              <a:rPr lang="en-US" dirty="0"/>
              <a:t>-27.6050310465	-48.5195760426	star5	black	1	Legend linked to green plus.</a:t>
            </a:r>
          </a:p>
          <a:p>
            <a:r>
              <a:rPr lang="en-US" dirty="0"/>
              <a:t>-27.6050231408	-48.5195752858	star5	black	1	This is a fairly large cross on the map.</a:t>
            </a:r>
          </a:p>
          <a:p>
            <a:r>
              <a:rPr lang="en-US" dirty="0"/>
              <a:t>-27.6050152351	-48.519574529	star5	black	1	Legend linked to green plus.</a:t>
            </a:r>
          </a:p>
          <a:p>
            <a:r>
              <a:rPr lang="en-US" dirty="0"/>
              <a:t>-27.6050075229	-48.5195720732	star5	black	1	This is a fairly large cross on the map.</a:t>
            </a:r>
          </a:p>
          <a:p>
            <a:r>
              <a:rPr lang="en-US" dirty="0"/>
              <a:t>-27.6049986166	-48.5195660678	star5	black	1	Legend linked to green plus.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727968" y="284085"/>
            <a:ext cx="109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</a:t>
            </a:r>
          </a:p>
        </p:txBody>
      </p:sp>
    </p:spTree>
    <p:extLst>
      <p:ext uri="{BB962C8B-B14F-4D97-AF65-F5344CB8AC3E}">
        <p14:creationId xmlns:p14="http://schemas.microsoft.com/office/powerpoint/2010/main" val="4130775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490545" y="1522067"/>
            <a:ext cx="356379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-27.6050030128	-48.519529983</a:t>
            </a:r>
          </a:p>
          <a:p>
            <a:r>
              <a:rPr lang="en-US" dirty="0"/>
              <a:t>-27.6050191215	-48.5195134165</a:t>
            </a:r>
          </a:p>
          <a:p>
            <a:r>
              <a:rPr lang="en-US" dirty="0"/>
              <a:t>-27.6050443416	-48.5195166463</a:t>
            </a:r>
          </a:p>
          <a:p>
            <a:r>
              <a:rPr lang="en-US" dirty="0"/>
              <a:t>-27.6050389522	-48.5195767993</a:t>
            </a:r>
          </a:p>
          <a:p>
            <a:r>
              <a:rPr lang="en-US" dirty="0"/>
              <a:t>-27.6049986166	-48.5195660678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3395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22503" t="24734" r="62145" b="19327"/>
          <a:stretch/>
        </p:blipFill>
        <p:spPr>
          <a:xfrm>
            <a:off x="648512" y="1237336"/>
            <a:ext cx="2842524" cy="340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16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11579735" y="1925924"/>
            <a:ext cx="3130995" cy="3002465"/>
          </a:xfrm>
          <a:prstGeom prst="rect">
            <a:avLst/>
          </a:prstGeom>
        </p:spPr>
      </p:pic>
      <p:grpSp>
        <p:nvGrpSpPr>
          <p:cNvPr id="47" name="Grupo 46"/>
          <p:cNvGrpSpPr/>
          <p:nvPr/>
        </p:nvGrpSpPr>
        <p:grpSpPr>
          <a:xfrm>
            <a:off x="1823045" y="483810"/>
            <a:ext cx="8244502" cy="5823799"/>
            <a:chOff x="1823045" y="483810"/>
            <a:chExt cx="8244502" cy="5823799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3"/>
            <a:srcRect l="22503" t="24734" r="62145" b="19327"/>
            <a:stretch/>
          </p:blipFill>
          <p:spPr>
            <a:xfrm>
              <a:off x="5204506" y="483810"/>
              <a:ext cx="4863041" cy="5823799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76DBE0BF-1473-49EA-81A4-082973D95A70}"/>
                </a:ext>
              </a:extLst>
            </p:cNvPr>
            <p:cNvSpPr txBox="1"/>
            <p:nvPr/>
          </p:nvSpPr>
          <p:spPr>
            <a:xfrm>
              <a:off x="7871858" y="266856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7A569FAC-8CF6-4F1D-AF2C-D19ECAC2615E}"/>
                </a:ext>
              </a:extLst>
            </p:cNvPr>
            <p:cNvSpPr txBox="1"/>
            <p:nvPr/>
          </p:nvSpPr>
          <p:spPr>
            <a:xfrm>
              <a:off x="8326707" y="32367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2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4C0A897-F3E5-4FF2-9302-3FE1EEF5AE51}"/>
                </a:ext>
              </a:extLst>
            </p:cNvPr>
            <p:cNvSpPr txBox="1"/>
            <p:nvPr/>
          </p:nvSpPr>
          <p:spPr>
            <a:xfrm>
              <a:off x="8239164" y="40784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C8CF39A9-B9A5-4C87-A8B5-84F83D86B144}"/>
                </a:ext>
              </a:extLst>
            </p:cNvPr>
            <p:cNvSpPr txBox="1"/>
            <p:nvPr/>
          </p:nvSpPr>
          <p:spPr>
            <a:xfrm>
              <a:off x="6327808" y="40040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4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FA08E10-EAF4-4BCD-9A69-7B7B869242F5}"/>
                </a:ext>
              </a:extLst>
            </p:cNvPr>
            <p:cNvSpPr txBox="1"/>
            <p:nvPr/>
          </p:nvSpPr>
          <p:spPr>
            <a:xfrm>
              <a:off x="6544692" y="25856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5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7387821B-EF32-42AC-AF90-5F78EA787F70}"/>
                </a:ext>
              </a:extLst>
            </p:cNvPr>
            <p:cNvSpPr txBox="1"/>
            <p:nvPr/>
          </p:nvSpPr>
          <p:spPr>
            <a:xfrm>
              <a:off x="2039477" y="2338126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nível 1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3E88E6B0-ED2E-450F-A970-D311D0602300}"/>
                </a:ext>
              </a:extLst>
            </p:cNvPr>
            <p:cNvSpPr txBox="1"/>
            <p:nvPr/>
          </p:nvSpPr>
          <p:spPr>
            <a:xfrm>
              <a:off x="2039477" y="2799769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nível 2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9B11198-A698-4AF3-B37B-8FF64F92AC83}"/>
                </a:ext>
              </a:extLst>
            </p:cNvPr>
            <p:cNvSpPr txBox="1"/>
            <p:nvPr/>
          </p:nvSpPr>
          <p:spPr>
            <a:xfrm>
              <a:off x="2039477" y="3261412"/>
              <a:ext cx="1198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final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1ED7A7A3-AE22-427F-8996-533D960FF32C}"/>
                </a:ext>
              </a:extLst>
            </p:cNvPr>
            <p:cNvSpPr txBox="1"/>
            <p:nvPr/>
          </p:nvSpPr>
          <p:spPr>
            <a:xfrm>
              <a:off x="2039477" y="1876483"/>
              <a:ext cx="1331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inicial</a:t>
              </a:r>
            </a:p>
          </p:txBody>
        </p:sp>
        <p:pic>
          <p:nvPicPr>
            <p:cNvPr id="22" name="Picture 2" descr="http://www.copypastemap.com/img/yellow-triang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045" y="1925924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http://www.copypastemap.com/img/blue-circl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274" y="2408610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http://www.copypastemap.com/img/green-sta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226" y="2857829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http://www.copypastemap.com/img/red-cros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3191" y="3329469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5938" y="3743730"/>
              <a:ext cx="1398" cy="33164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3593" y="4194435"/>
              <a:ext cx="1398" cy="331643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B9B11198-A698-4AF3-B37B-8FF64F92AC83}"/>
                </a:ext>
              </a:extLst>
            </p:cNvPr>
            <p:cNvSpPr txBox="1"/>
            <p:nvPr/>
          </p:nvSpPr>
          <p:spPr>
            <a:xfrm>
              <a:off x="2039477" y="3723055"/>
              <a:ext cx="1279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Rota nível 1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B9B11198-A698-4AF3-B37B-8FF64F92AC83}"/>
                </a:ext>
              </a:extLst>
            </p:cNvPr>
            <p:cNvSpPr txBox="1"/>
            <p:nvPr/>
          </p:nvSpPr>
          <p:spPr>
            <a:xfrm>
              <a:off x="2039477" y="4184700"/>
              <a:ext cx="1279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Rota nível 2</a:t>
              </a:r>
            </a:p>
          </p:txBody>
        </p:sp>
        <p:pic>
          <p:nvPicPr>
            <p:cNvPr id="30" name="Picture 2" descr="Resultado de imagem para bussola png">
              <a:extLst>
                <a:ext uri="{FF2B5EF4-FFF2-40B4-BE49-F238E27FC236}">
                  <a16:creationId xmlns:a16="http://schemas.microsoft.com/office/drawing/2014/main" id="{8C60E17D-7EF1-49FD-A153-9C361B060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3688" y="2585551"/>
              <a:ext cx="1304822" cy="13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://www.copypastemap.com/img/blue-circl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8582" y="3368001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http://www.copypastemap.com/img/blue-circl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5207" y="3892782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w.copypastemap.com/img/yellow-triang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7259" y="2864422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http://www.copypastemap.com/img/red-cros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1805" y="2781297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http://www.copypastemap.com/img/green-sta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4482" y="4016887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7935384" y="3095954"/>
              <a:ext cx="272261" cy="272047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8173545" y="3606126"/>
              <a:ext cx="34100" cy="410761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  <a:stCxn id="12" idx="1"/>
              <a:endCxn id="9" idx="3"/>
            </p:cNvCxnSpPr>
            <p:nvPr/>
          </p:nvCxnSpPr>
          <p:spPr>
            <a:xfrm flipH="1" flipV="1">
              <a:off x="6793332" y="4011845"/>
              <a:ext cx="1261150" cy="124105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V="1">
              <a:off x="6674270" y="3019422"/>
              <a:ext cx="256598" cy="87336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6657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apa, texto&#10;&#10;Descrição gerada automaticamente">
            <a:extLst>
              <a:ext uri="{FF2B5EF4-FFF2-40B4-BE49-F238E27FC236}">
                <a16:creationId xmlns:a16="http://schemas.microsoft.com/office/drawing/2014/main" id="{1422D68B-751A-4949-A0C4-F0BB50559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17589" r="745" b="5106"/>
          <a:stretch/>
        </p:blipFill>
        <p:spPr>
          <a:xfrm>
            <a:off x="283722" y="885217"/>
            <a:ext cx="11624555" cy="53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70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11579735" y="1925924"/>
            <a:ext cx="3130995" cy="300246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22503" t="24734" r="62145" b="19327"/>
          <a:stretch/>
        </p:blipFill>
        <p:spPr>
          <a:xfrm>
            <a:off x="3607935" y="512839"/>
            <a:ext cx="4863041" cy="582379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DBE0BF-1473-49EA-81A4-082973D95A70}"/>
              </a:ext>
            </a:extLst>
          </p:cNvPr>
          <p:cNvSpPr txBox="1"/>
          <p:nvPr/>
        </p:nvSpPr>
        <p:spPr>
          <a:xfrm>
            <a:off x="6275287" y="2697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A569FAC-8CF6-4F1D-AF2C-D19ECAC2615E}"/>
              </a:ext>
            </a:extLst>
          </p:cNvPr>
          <p:cNvSpPr txBox="1"/>
          <p:nvPr/>
        </p:nvSpPr>
        <p:spPr>
          <a:xfrm>
            <a:off x="6730136" y="32658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4C0A897-F3E5-4FF2-9302-3FE1EEF5AE51}"/>
              </a:ext>
            </a:extLst>
          </p:cNvPr>
          <p:cNvSpPr txBox="1"/>
          <p:nvPr/>
        </p:nvSpPr>
        <p:spPr>
          <a:xfrm>
            <a:off x="6642593" y="4107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8CF39A9-B9A5-4C87-A8B5-84F83D86B144}"/>
              </a:ext>
            </a:extLst>
          </p:cNvPr>
          <p:cNvSpPr txBox="1"/>
          <p:nvPr/>
        </p:nvSpPr>
        <p:spPr>
          <a:xfrm>
            <a:off x="4731237" y="40330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FA08E10-EAF4-4BCD-9A69-7B7B869242F5}"/>
              </a:ext>
            </a:extLst>
          </p:cNvPr>
          <p:cNvSpPr txBox="1"/>
          <p:nvPr/>
        </p:nvSpPr>
        <p:spPr>
          <a:xfrm>
            <a:off x="4948121" y="26146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011" y="3397030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636" y="392181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688" y="28934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234" y="281032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11" y="404591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338813" y="3124983"/>
            <a:ext cx="272261" cy="27204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6576974" y="3635155"/>
            <a:ext cx="34100" cy="410761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 flipV="1">
            <a:off x="5196761" y="4040874"/>
            <a:ext cx="1261150" cy="124105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V="1">
            <a:off x="5077699" y="3048451"/>
            <a:ext cx="256598" cy="873360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797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873840" y="3116061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 Envio/Retorno</a:t>
            </a:r>
          </a:p>
        </p:txBody>
      </p:sp>
    </p:spTree>
    <p:extLst>
      <p:ext uri="{BB962C8B-B14F-4D97-AF65-F5344CB8AC3E}">
        <p14:creationId xmlns:p14="http://schemas.microsoft.com/office/powerpoint/2010/main" val="328645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27968" y="284085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 Envio/Retorno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727968" y="896644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27968" y="711978"/>
            <a:ext cx="69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Envio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362764" y="369331"/>
            <a:ext cx="33025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Preset</a:t>
            </a:r>
          </a:p>
          <a:p>
            <a:r>
              <a:rPr lang="en-US" dirty="0"/>
              <a:t>-27.604998649 -48.5195660665</a:t>
            </a:r>
          </a:p>
          <a:p>
            <a:r>
              <a:rPr lang="en-US" dirty="0"/>
              <a:t>-27.6049996636 -48.5195577407</a:t>
            </a:r>
          </a:p>
          <a:p>
            <a:r>
              <a:rPr lang="en-US" dirty="0"/>
              <a:t>-27.6050006782 -48.5195494149</a:t>
            </a:r>
          </a:p>
          <a:p>
            <a:r>
              <a:rPr lang="en-US" dirty="0"/>
              <a:t>-27.6050016928 -48.519541089</a:t>
            </a:r>
          </a:p>
          <a:p>
            <a:r>
              <a:rPr lang="en-US" dirty="0"/>
              <a:t>-27.6050030455 -48.5195299879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131952" y="875450"/>
            <a:ext cx="3615295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Todos</a:t>
            </a:r>
          </a:p>
          <a:p>
            <a:r>
              <a:rPr lang="pt-BR" dirty="0"/>
              <a:t>-27.6050030098 -48.5195299906</a:t>
            </a:r>
          </a:p>
          <a:p>
            <a:r>
              <a:rPr lang="pt-BR" dirty="0"/>
              <a:t>-27.605008389 -48.5195244735</a:t>
            </a:r>
          </a:p>
          <a:p>
            <a:r>
              <a:rPr lang="pt-BR" dirty="0"/>
              <a:t>-27.6050137681 -48.5195189563</a:t>
            </a:r>
          </a:p>
          <a:p>
            <a:r>
              <a:rPr lang="pt-BR" dirty="0"/>
              <a:t>-27.6050191473 -48.5195134391</a:t>
            </a:r>
          </a:p>
          <a:p>
            <a:endParaRPr lang="pt-BR" dirty="0"/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-27.6050266739 -48.5195143864</a:t>
            </a:r>
          </a:p>
          <a:p>
            <a:r>
              <a:rPr lang="pt-BR" dirty="0"/>
              <a:t>-27.6050342319 -48.5195153634</a:t>
            </a:r>
          </a:p>
          <a:p>
            <a:r>
              <a:rPr lang="pt-BR" dirty="0"/>
              <a:t>-27.6050443092 -48.519516666</a:t>
            </a:r>
          </a:p>
          <a:p>
            <a:endParaRPr lang="pt-BR" dirty="0"/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-27.6050444569 -48.5195249781</a:t>
            </a:r>
          </a:p>
          <a:p>
            <a:r>
              <a:rPr lang="pt-BR" dirty="0"/>
              <a:t>-27.6050445782 -48.5195333177</a:t>
            </a:r>
          </a:p>
          <a:p>
            <a:r>
              <a:rPr lang="pt-BR" dirty="0"/>
              <a:t>-27.6050446995 -48.5195416573</a:t>
            </a:r>
          </a:p>
          <a:p>
            <a:r>
              <a:rPr lang="pt-BR" dirty="0"/>
              <a:t>-27.6050457263 -48.519550577</a:t>
            </a:r>
          </a:p>
          <a:p>
            <a:r>
              <a:rPr lang="pt-BR" dirty="0"/>
              <a:t>-27.6050476341 -48.5195584089</a:t>
            </a:r>
          </a:p>
          <a:p>
            <a:r>
              <a:rPr lang="pt-BR" dirty="0"/>
              <a:t>-27.605049542 -48.5195662407</a:t>
            </a:r>
          </a:p>
          <a:p>
            <a:r>
              <a:rPr lang="pt-BR" dirty="0"/>
              <a:t>-27.6050447061 -48.5195709203</a:t>
            </a:r>
          </a:p>
          <a:p>
            <a:r>
              <a:rPr lang="pt-BR" dirty="0"/>
              <a:t>-27.6050389364 -48.5195767603</a:t>
            </a:r>
          </a:p>
          <a:p>
            <a:endParaRPr lang="pt-BR" dirty="0"/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-27.6050322499 -48.5195739111</a:t>
            </a:r>
          </a:p>
          <a:p>
            <a:r>
              <a:rPr lang="pt-BR" dirty="0"/>
              <a:t>-27.6050243574 -48.5195711431</a:t>
            </a:r>
          </a:p>
          <a:p>
            <a:r>
              <a:rPr lang="pt-BR" dirty="0"/>
              <a:t>-27.6050168212 -48.519569027</a:t>
            </a:r>
          </a:p>
          <a:p>
            <a:r>
              <a:rPr lang="pt-BR" dirty="0"/>
              <a:t>-27.6050098197 -48.5195678889</a:t>
            </a:r>
          </a:p>
          <a:p>
            <a:r>
              <a:rPr lang="pt-BR" dirty="0"/>
              <a:t>-27.6049986173 -48.5195660681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362763" y="2332776"/>
            <a:ext cx="33025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Principais</a:t>
            </a:r>
            <a:endParaRPr lang="en-US" dirty="0"/>
          </a:p>
          <a:p>
            <a:r>
              <a:rPr lang="pt-BR" dirty="0"/>
              <a:t>-27.6050030098 -48.5195299906</a:t>
            </a:r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-27.6049986173 -48.5195660681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8542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257175"/>
            <a:ext cx="1092517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Todos</a:t>
            </a:r>
          </a:p>
          <a:p>
            <a:r>
              <a:rPr lang="pt-BR" dirty="0"/>
              <a:t>-27.6050030098	-48.5195299906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-27.605008389	-48.5195244735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-27.6050137681	-48.5195189563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-27.6050191473	-48.5195134391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-27.6050191158	-48.5195134094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-27.6050266739	-48.5195143864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-27.6050342319	-48.5195153634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-27.6050443092	-48.519516666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-27.6050443355	-48.5195166385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-27.6050444569	-48.5195249781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-27.6050445782	-48.5195333177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-27.6050446995	-48.5195416573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-27.6050457263	-48.519550577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-27.6050476341	-48.5195584089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-27.605049542	-48.5195662407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-27.6050447061	-48.5195709203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-27.6050389364	-48.5195767603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-27.6050389567	-48.5195767868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-27.6050322499	-48.5195739111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-27.6050243574	-48.5195711431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-27.6050168212	-48.519569027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-27.6050098197	-48.5195678889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-27.6049986173	-48.5195660681	</a:t>
            </a:r>
            <a:r>
              <a:rPr lang="en-US" dirty="0"/>
              <a:t>circle2	red	1	This is a fairly large cross on the map.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4496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74" t="6965" r="41892" b="3752"/>
          <a:stretch/>
        </p:blipFill>
        <p:spPr>
          <a:xfrm>
            <a:off x="228177" y="426128"/>
            <a:ext cx="11324316" cy="572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210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72860" y="356586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 Envio/Retorno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72860" y="800754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Retorno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082027" y="0"/>
            <a:ext cx="5521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72860" y="1570547"/>
            <a:ext cx="33025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Principais</a:t>
            </a:r>
          </a:p>
          <a:p>
            <a:r>
              <a:rPr lang="pt-BR" dirty="0"/>
              <a:t>-27.6050038655 -48.519523064</a:t>
            </a:r>
          </a:p>
          <a:p>
            <a:r>
              <a:rPr lang="pt-BR" dirty="0"/>
              <a:t>-27.6050233768 -48.5195091899</a:t>
            </a:r>
          </a:p>
          <a:p>
            <a:r>
              <a:rPr lang="pt-BR" dirty="0"/>
              <a:t>-27.6050509603 -48.5195175906</a:t>
            </a:r>
          </a:p>
          <a:p>
            <a:r>
              <a:rPr lang="pt-BR" dirty="0"/>
              <a:t>-27.6050357309 -48.5195801182</a:t>
            </a:r>
          </a:p>
          <a:p>
            <a:r>
              <a:rPr lang="pt-BR" dirty="0"/>
              <a:t>-27.604992714 -48.5195650491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7772400" y="1570547"/>
            <a:ext cx="263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Todos no arquivo na pasta</a:t>
            </a:r>
          </a:p>
        </p:txBody>
      </p:sp>
    </p:spTree>
    <p:extLst>
      <p:ext uri="{BB962C8B-B14F-4D97-AF65-F5344CB8AC3E}">
        <p14:creationId xmlns:p14="http://schemas.microsoft.com/office/powerpoint/2010/main" val="504357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6743" r="41529" b="4196"/>
          <a:stretch/>
        </p:blipFill>
        <p:spPr>
          <a:xfrm>
            <a:off x="514905" y="577047"/>
            <a:ext cx="11154222" cy="558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709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548543" y="3089428"/>
            <a:ext cx="136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Comparação</a:t>
            </a:r>
          </a:p>
        </p:txBody>
      </p:sp>
    </p:spTree>
    <p:extLst>
      <p:ext uri="{BB962C8B-B14F-4D97-AF65-F5344CB8AC3E}">
        <p14:creationId xmlns:p14="http://schemas.microsoft.com/office/powerpoint/2010/main" val="1322006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2590800" y="114300"/>
            <a:ext cx="7343775" cy="6254636"/>
            <a:chOff x="2590800" y="114300"/>
            <a:chExt cx="7343775" cy="6254636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2"/>
            <a:srcRect l="15260" t="13123" r="57205" b="24831"/>
            <a:stretch/>
          </p:blipFill>
          <p:spPr>
            <a:xfrm>
              <a:off x="2590800" y="114300"/>
              <a:ext cx="7343775" cy="5438775"/>
            </a:xfrm>
            <a:prstGeom prst="rect">
              <a:avLst/>
            </a:prstGeom>
          </p:spPr>
        </p:pic>
        <p:sp>
          <p:nvSpPr>
            <p:cNvPr id="9" name="CaixaDeTexto 8"/>
            <p:cNvSpPr txBox="1"/>
            <p:nvPr/>
          </p:nvSpPr>
          <p:spPr>
            <a:xfrm>
              <a:off x="5459507" y="5690122"/>
              <a:ext cx="2079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Pontos comandados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5458643" y="5999604"/>
              <a:ext cx="179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Pontos recebidos</a:t>
              </a:r>
            </a:p>
          </p:txBody>
        </p:sp>
        <p:sp>
          <p:nvSpPr>
            <p:cNvPr id="11" name="Mais 10"/>
            <p:cNvSpPr/>
            <p:nvPr/>
          </p:nvSpPr>
          <p:spPr>
            <a:xfrm>
              <a:off x="5122722" y="5690123"/>
              <a:ext cx="270682" cy="309482"/>
            </a:xfrm>
            <a:prstGeom prst="mathPlus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Picture 2" descr="map-big-circ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720" y="6071564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802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70" y="1136130"/>
            <a:ext cx="4848225" cy="4253230"/>
          </a:xfrm>
          <a:prstGeom prst="rect">
            <a:avLst/>
          </a:prstGeom>
          <a:noFill/>
        </p:spPr>
      </p:pic>
      <p:grpSp>
        <p:nvGrpSpPr>
          <p:cNvPr id="3" name="Grupo 2"/>
          <p:cNvGrpSpPr/>
          <p:nvPr/>
        </p:nvGrpSpPr>
        <p:grpSpPr>
          <a:xfrm>
            <a:off x="5850804" y="1136130"/>
            <a:ext cx="4848227" cy="4207413"/>
            <a:chOff x="2590800" y="114300"/>
            <a:chExt cx="7343777" cy="6359810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3"/>
            <a:srcRect l="15260" t="13123" r="57205" b="24831"/>
            <a:stretch/>
          </p:blipFill>
          <p:spPr>
            <a:xfrm>
              <a:off x="2590800" y="114300"/>
              <a:ext cx="7343775" cy="5438775"/>
            </a:xfrm>
            <a:prstGeom prst="rect">
              <a:avLst/>
            </a:prstGeom>
          </p:spPr>
        </p:pic>
        <p:sp>
          <p:nvSpPr>
            <p:cNvPr id="5" name="CaixaDeTexto 4"/>
            <p:cNvSpPr txBox="1"/>
            <p:nvPr/>
          </p:nvSpPr>
          <p:spPr>
            <a:xfrm>
              <a:off x="5459507" y="5578435"/>
              <a:ext cx="4475070" cy="55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Pontos comandados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5458642" y="5915838"/>
              <a:ext cx="2984344" cy="55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Pontos recebidos</a:t>
              </a:r>
            </a:p>
          </p:txBody>
        </p:sp>
        <p:sp>
          <p:nvSpPr>
            <p:cNvPr id="7" name="Mais 6"/>
            <p:cNvSpPr/>
            <p:nvPr/>
          </p:nvSpPr>
          <p:spPr>
            <a:xfrm>
              <a:off x="5122722" y="5690123"/>
              <a:ext cx="270682" cy="309482"/>
            </a:xfrm>
            <a:prstGeom prst="mathPlus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map-big-circ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720" y="6071564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0533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quipamentos eletrônicos, captura de tela, mostrador&#10;&#10;Descrição gerada automaticamente">
            <a:extLst>
              <a:ext uri="{FF2B5EF4-FFF2-40B4-BE49-F238E27FC236}">
                <a16:creationId xmlns:a16="http://schemas.microsoft.com/office/drawing/2014/main" id="{EC7F8BB8-1C3C-46F8-AFC5-DECF19648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6155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03377" y="2760953"/>
            <a:ext cx="33025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-27.6050030098 -48.5195299906</a:t>
            </a:r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-27.6049986173 -48.5195660681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2160510" y="1979697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Comando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614645" y="2760953"/>
            <a:ext cx="33025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-27.6050038655 -48.519523064</a:t>
            </a:r>
          </a:p>
          <a:p>
            <a:r>
              <a:rPr lang="pt-BR" dirty="0"/>
              <a:t>-27.6050233768 -48.5195091899</a:t>
            </a:r>
          </a:p>
          <a:p>
            <a:r>
              <a:rPr lang="pt-BR" dirty="0"/>
              <a:t>-27.6050509603 -48.5195175906</a:t>
            </a:r>
          </a:p>
          <a:p>
            <a:r>
              <a:rPr lang="pt-BR" dirty="0"/>
              <a:t>-27.6050357309 -48.5195801182</a:t>
            </a:r>
          </a:p>
          <a:p>
            <a:r>
              <a:rPr lang="pt-BR" dirty="0"/>
              <a:t>-27.604992714 -48.5195650491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8976958" y="1888138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Retorno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0049985" y="2760953"/>
            <a:ext cx="16466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2.29999995232</a:t>
            </a:r>
          </a:p>
          <a:p>
            <a:r>
              <a:rPr lang="pt-BR" dirty="0"/>
              <a:t>2.29999995232</a:t>
            </a:r>
          </a:p>
          <a:p>
            <a:r>
              <a:rPr lang="pt-BR" dirty="0"/>
              <a:t>2.20000004768</a:t>
            </a:r>
          </a:p>
          <a:p>
            <a:r>
              <a:rPr lang="pt-BR" dirty="0"/>
              <a:t>2.79999995232</a:t>
            </a:r>
          </a:p>
          <a:p>
            <a:r>
              <a:rPr lang="pt-BR" dirty="0"/>
              <a:t>2.59999990463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933825" y="2760953"/>
            <a:ext cx="16466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2.01425293983</a:t>
            </a:r>
          </a:p>
          <a:p>
            <a:r>
              <a:rPr lang="pt-BR" dirty="0"/>
              <a:t>2.01475906577</a:t>
            </a:r>
          </a:p>
          <a:p>
            <a:r>
              <a:rPr lang="pt-BR" dirty="0"/>
              <a:t>2.01541081051</a:t>
            </a:r>
          </a:p>
          <a:p>
            <a:r>
              <a:rPr lang="pt-BR" dirty="0"/>
              <a:t>2.01446971725</a:t>
            </a:r>
          </a:p>
          <a:p>
            <a:r>
              <a:rPr lang="pt-BR" dirty="0"/>
              <a:t>2.01565377887</a:t>
            </a:r>
          </a:p>
        </p:txBody>
      </p:sp>
    </p:spTree>
    <p:extLst>
      <p:ext uri="{BB962C8B-B14F-4D97-AF65-F5344CB8AC3E}">
        <p14:creationId xmlns:p14="http://schemas.microsoft.com/office/powerpoint/2010/main" val="4139348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3605581" y="85992"/>
            <a:ext cx="5160563" cy="6282944"/>
            <a:chOff x="3605581" y="85992"/>
            <a:chExt cx="5160563" cy="6282944"/>
          </a:xfrm>
        </p:grpSpPr>
        <p:grpSp>
          <p:nvGrpSpPr>
            <p:cNvPr id="26" name="Grupo 25"/>
            <p:cNvGrpSpPr/>
            <p:nvPr/>
          </p:nvGrpSpPr>
          <p:grpSpPr>
            <a:xfrm>
              <a:off x="3605581" y="85992"/>
              <a:ext cx="5160563" cy="6282944"/>
              <a:chOff x="3605581" y="85992"/>
              <a:chExt cx="5160563" cy="6282944"/>
            </a:xfrm>
          </p:grpSpPr>
          <p:pic>
            <p:nvPicPr>
              <p:cNvPr id="2" name="Imagem 1"/>
              <p:cNvPicPr>
                <a:picLocks noChangeAspect="1"/>
              </p:cNvPicPr>
              <p:nvPr/>
            </p:nvPicPr>
            <p:blipFill rotWithShape="1">
              <a:blip r:embed="rId2"/>
              <a:srcRect l="19707" t="19401" r="59845" b="14276"/>
              <a:stretch/>
            </p:blipFill>
            <p:spPr>
              <a:xfrm>
                <a:off x="3605581" y="85992"/>
                <a:ext cx="5160563" cy="5501353"/>
              </a:xfrm>
              <a:prstGeom prst="rect">
                <a:avLst/>
              </a:prstGeom>
            </p:spPr>
          </p:pic>
          <p:sp>
            <p:nvSpPr>
              <p:cNvPr id="8" name="CaixaDeTexto 7"/>
              <p:cNvSpPr txBox="1"/>
              <p:nvPr/>
            </p:nvSpPr>
            <p:spPr>
              <a:xfrm>
                <a:off x="5459507" y="5690122"/>
                <a:ext cx="207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Pontos comandados</a:t>
                </a:r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6417325" y="2513819"/>
                <a:ext cx="107950" cy="889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/>
              <p:cNvSpPr/>
              <p:nvPr/>
            </p:nvSpPr>
            <p:spPr>
              <a:xfrm>
                <a:off x="6693550" y="2950571"/>
                <a:ext cx="107950" cy="889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Elipse 19"/>
              <p:cNvSpPr/>
              <p:nvPr/>
            </p:nvSpPr>
            <p:spPr>
              <a:xfrm>
                <a:off x="6518925" y="3565931"/>
                <a:ext cx="107950" cy="889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Elipse 20"/>
              <p:cNvSpPr/>
              <p:nvPr/>
            </p:nvSpPr>
            <p:spPr>
              <a:xfrm>
                <a:off x="5285454" y="3211531"/>
                <a:ext cx="107950" cy="889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Elipse 21"/>
              <p:cNvSpPr/>
              <p:nvPr/>
            </p:nvSpPr>
            <p:spPr>
              <a:xfrm>
                <a:off x="5583097" y="2279636"/>
                <a:ext cx="107950" cy="889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CaixaDeTexto 22"/>
              <p:cNvSpPr txBox="1"/>
              <p:nvPr/>
            </p:nvSpPr>
            <p:spPr>
              <a:xfrm>
                <a:off x="5458643" y="5999604"/>
                <a:ext cx="17933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Pontos recebidos</a:t>
                </a:r>
              </a:p>
            </p:txBody>
          </p:sp>
        </p:grpSp>
        <p:sp>
          <p:nvSpPr>
            <p:cNvPr id="27" name="Mais 26"/>
            <p:cNvSpPr/>
            <p:nvPr/>
          </p:nvSpPr>
          <p:spPr>
            <a:xfrm>
              <a:off x="5495061" y="2341303"/>
              <a:ext cx="228600" cy="257175"/>
            </a:xfrm>
            <a:prstGeom prst="mathPlu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Mais 27"/>
            <p:cNvSpPr/>
            <p:nvPr/>
          </p:nvSpPr>
          <p:spPr>
            <a:xfrm>
              <a:off x="5122722" y="5690123"/>
              <a:ext cx="270682" cy="309482"/>
            </a:xfrm>
            <a:prstGeom prst="mathPlus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Mais 28"/>
            <p:cNvSpPr/>
            <p:nvPr/>
          </p:nvSpPr>
          <p:spPr>
            <a:xfrm>
              <a:off x="6203736" y="2420156"/>
              <a:ext cx="228600" cy="257175"/>
            </a:xfrm>
            <a:prstGeom prst="mathPlu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Mais 29"/>
            <p:cNvSpPr/>
            <p:nvPr/>
          </p:nvSpPr>
          <p:spPr>
            <a:xfrm>
              <a:off x="6465100" y="3324631"/>
              <a:ext cx="228600" cy="257175"/>
            </a:xfrm>
            <a:prstGeom prst="mathPlu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Mais 30"/>
            <p:cNvSpPr/>
            <p:nvPr/>
          </p:nvSpPr>
          <p:spPr>
            <a:xfrm>
              <a:off x="5298304" y="3201760"/>
              <a:ext cx="228600" cy="257175"/>
            </a:xfrm>
            <a:prstGeom prst="mathPlu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Mais 31"/>
            <p:cNvSpPr/>
            <p:nvPr/>
          </p:nvSpPr>
          <p:spPr>
            <a:xfrm>
              <a:off x="6534800" y="2772771"/>
              <a:ext cx="228600" cy="257175"/>
            </a:xfrm>
            <a:prstGeom prst="mathPlu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map-big-circ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720" y="6071564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78961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9707" t="19401" r="59845" b="14276"/>
          <a:stretch/>
        </p:blipFill>
        <p:spPr>
          <a:xfrm>
            <a:off x="3548431" y="495567"/>
            <a:ext cx="5160563" cy="5501353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6214907" y="2904343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/>
          <p:cNvSpPr/>
          <p:nvPr/>
        </p:nvSpPr>
        <p:spPr>
          <a:xfrm>
            <a:off x="6537169" y="3266883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/>
          <p:cNvSpPr/>
          <p:nvPr/>
        </p:nvSpPr>
        <p:spPr>
          <a:xfrm>
            <a:off x="6476758" y="3813980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294158" y="3700449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5502120" y="2813040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5294158" y="6135853"/>
            <a:ext cx="207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Pontos comandados</a:t>
            </a:r>
          </a:p>
        </p:txBody>
      </p:sp>
    </p:spTree>
    <p:extLst>
      <p:ext uri="{BB962C8B-B14F-4D97-AF65-F5344CB8AC3E}">
        <p14:creationId xmlns:p14="http://schemas.microsoft.com/office/powerpoint/2010/main" val="4074145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086892F1-BA6C-4A37-A51A-59F7605CF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2" t="16239" r="7524" b="16444"/>
          <a:stretch/>
        </p:blipFill>
        <p:spPr>
          <a:xfrm>
            <a:off x="4893012" y="1556426"/>
            <a:ext cx="5826869" cy="4260714"/>
          </a:xfrm>
        </p:spPr>
      </p:pic>
    </p:spTree>
    <p:extLst>
      <p:ext uri="{BB962C8B-B14F-4D97-AF65-F5344CB8AC3E}">
        <p14:creationId xmlns:p14="http://schemas.microsoft.com/office/powerpoint/2010/main" val="2503151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controle play 2 botoes">
            <a:extLst>
              <a:ext uri="{FF2B5EF4-FFF2-40B4-BE49-F238E27FC236}">
                <a16:creationId xmlns:a16="http://schemas.microsoft.com/office/drawing/2014/main" id="{F3DAC3B8-9BDB-4381-A133-2E2CC2905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76" b="93540" l="4167" r="97167">
                        <a14:foregroundMark x1="13833" y1="84755" x2="19833" y2="62791"/>
                        <a14:foregroundMark x1="12333" y1="70801" x2="12333" y2="56072"/>
                        <a14:foregroundMark x1="12333" y1="56072" x2="23000" y2="32817"/>
                        <a14:foregroundMark x1="23000" y1="32817" x2="29500" y2="24806"/>
                        <a14:foregroundMark x1="29500" y1="24806" x2="39667" y2="19638"/>
                        <a14:foregroundMark x1="39667" y1="19638" x2="70833" y2="48062"/>
                        <a14:foregroundMark x1="70833" y1="48062" x2="51167" y2="55039"/>
                        <a14:foregroundMark x1="51167" y1="55039" x2="22500" y2="44961"/>
                        <a14:foregroundMark x1="88667" y1="88630" x2="80833" y2="10594"/>
                        <a14:foregroundMark x1="80833" y1="10594" x2="58333" y2="38243"/>
                        <a14:foregroundMark x1="58333" y1="38243" x2="50667" y2="32817"/>
                        <a14:foregroundMark x1="50667" y1="32817" x2="59833" y2="29199"/>
                        <a14:foregroundMark x1="59833" y1="29199" x2="52333" y2="23256"/>
                        <a14:foregroundMark x1="52333" y1="23256" x2="43500" y2="23514"/>
                        <a14:foregroundMark x1="43500" y1="23514" x2="45500" y2="38501"/>
                        <a14:foregroundMark x1="45500" y1="38501" x2="49500" y2="50129"/>
                        <a14:foregroundMark x1="49500" y1="50129" x2="59000" y2="52972"/>
                        <a14:foregroundMark x1="59000" y1="52972" x2="40667" y2="56072"/>
                        <a14:foregroundMark x1="40667" y1="56072" x2="33167" y2="62791"/>
                        <a14:foregroundMark x1="33167" y1="62791" x2="24667" y2="60724"/>
                        <a14:foregroundMark x1="24667" y1="60724" x2="32333" y2="48320"/>
                        <a14:foregroundMark x1="32333" y1="48320" x2="38667" y2="59432"/>
                        <a14:foregroundMark x1="38667" y1="59432" x2="33833" y2="70026"/>
                        <a14:foregroundMark x1="33833" y1="70026" x2="23667" y2="64599"/>
                        <a14:foregroundMark x1="23667" y1="64599" x2="18000" y2="48837"/>
                        <a14:foregroundMark x1="18000" y1="48837" x2="19333" y2="35659"/>
                        <a14:foregroundMark x1="19333" y1="35659" x2="24833" y2="45478"/>
                        <a14:foregroundMark x1="24833" y1="45478" x2="15667" y2="43669"/>
                        <a14:foregroundMark x1="15667" y1="43669" x2="16833" y2="19638"/>
                        <a14:foregroundMark x1="16833" y1="19638" x2="22000" y2="9302"/>
                        <a14:foregroundMark x1="22000" y1="9302" x2="11000" y2="29716"/>
                        <a14:foregroundMark x1="11000" y1="29716" x2="7167" y2="76744"/>
                        <a14:foregroundMark x1="7167" y1="76744" x2="7167" y2="76744"/>
                        <a14:foregroundMark x1="19000" y1="88889" x2="10333" y2="88889"/>
                        <a14:foregroundMark x1="10333" y1="88889" x2="5333" y2="78295"/>
                        <a14:foregroundMark x1="5333" y1="78295" x2="6167" y2="50129"/>
                        <a14:foregroundMark x1="6167" y1="50129" x2="13167" y2="21964"/>
                        <a14:foregroundMark x1="22333" y1="3876" x2="18000" y2="4910"/>
                        <a14:foregroundMark x1="8167" y1="96124" x2="4167" y2="83463"/>
                        <a14:foregroundMark x1="4167" y1="83463" x2="4167" y2="65375"/>
                        <a14:foregroundMark x1="92000" y1="94057" x2="92167" y2="62016"/>
                        <a14:foregroundMark x1="92167" y1="62016" x2="87500" y2="42636"/>
                        <a14:foregroundMark x1="96167" y1="83721" x2="90000" y2="54522"/>
                        <a14:foregroundMark x1="90000" y1="54522" x2="93000" y2="42119"/>
                        <a14:foregroundMark x1="93000" y1="42119" x2="92833" y2="37209"/>
                        <a14:foregroundMark x1="92667" y1="36434" x2="97667" y2="66667"/>
                        <a14:foregroundMark x1="97667" y1="66667" x2="94000" y2="93023"/>
                        <a14:foregroundMark x1="94000" y1="93023" x2="85500" y2="93798"/>
                        <a14:foregroundMark x1="85500" y1="93798" x2="84500" y2="92765"/>
                        <a14:foregroundMark x1="96500" y1="91473" x2="97167" y2="64083"/>
                        <a14:foregroundMark x1="97167" y1="64083" x2="95333" y2="43152"/>
                        <a14:foregroundMark x1="5833" y1="48320" x2="6833" y2="29974"/>
                        <a14:foregroundMark x1="5833" y1="31266" x2="10667" y2="20413"/>
                        <a14:foregroundMark x1="10667" y1="20413" x2="15000" y2="17313"/>
                        <a14:foregroundMark x1="76333" y1="4134" x2="83167" y2="3876"/>
                        <a14:foregroundMark x1="6667" y1="41085" x2="6667" y2="41085"/>
                        <a14:foregroundMark x1="5667" y1="41344" x2="7000" y2="28682"/>
                        <a14:foregroundMark x1="7000" y1="28682" x2="10500" y2="19897"/>
                        <a14:foregroundMark x1="35667" y1="25581" x2="43167" y2="25065"/>
                        <a14:foregroundMark x1="8000" y1="25065" x2="8000" y2="25065"/>
                        <a14:foregroundMark x1="7167" y1="25323" x2="7167" y2="25323"/>
                        <a14:foregroundMark x1="8667" y1="22997" x2="8667" y2="22997"/>
                        <a14:foregroundMark x1="9833" y1="20413" x2="9833" y2="20413"/>
                        <a14:foregroundMark x1="8333" y1="22997" x2="8333" y2="22997"/>
                        <a14:foregroundMark x1="4833" y1="40827" x2="4833" y2="40827"/>
                        <a14:foregroundMark x1="4833" y1="37209" x2="4833" y2="37209"/>
                        <a14:foregroundMark x1="4833" y1="37984" x2="4833" y2="37984"/>
                        <a14:foregroundMark x1="4500" y1="41344" x2="4500" y2="41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85913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E2690505-4906-453E-8988-255F0B1EA0E3}"/>
              </a:ext>
            </a:extLst>
          </p:cNvPr>
          <p:cNvCxnSpPr/>
          <p:nvPr/>
        </p:nvCxnSpPr>
        <p:spPr>
          <a:xfrm>
            <a:off x="8342722" y="2941163"/>
            <a:ext cx="101809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DA6A9E-6ED2-4E8D-AC41-5C964B372773}"/>
              </a:ext>
            </a:extLst>
          </p:cNvPr>
          <p:cNvSpPr txBox="1"/>
          <p:nvPr/>
        </p:nvSpPr>
        <p:spPr>
          <a:xfrm>
            <a:off x="9244946" y="2592382"/>
            <a:ext cx="1583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Modo manual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5CFE92C-84E3-4947-8E0C-08F2F6440FB5}"/>
              </a:ext>
            </a:extLst>
          </p:cNvPr>
          <p:cNvSpPr txBox="1"/>
          <p:nvPr/>
        </p:nvSpPr>
        <p:spPr>
          <a:xfrm>
            <a:off x="1828801" y="2041630"/>
            <a:ext cx="16905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Aumentar nível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741521AA-FE1A-404D-B0AF-7EBA9EF2BFC2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>
            <a:off x="3519342" y="2457129"/>
            <a:ext cx="882985" cy="135252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E082000-7584-4E86-8AB0-24513F4E54D9}"/>
              </a:ext>
            </a:extLst>
          </p:cNvPr>
          <p:cNvSpPr txBox="1"/>
          <p:nvPr/>
        </p:nvSpPr>
        <p:spPr>
          <a:xfrm>
            <a:off x="1946242" y="3378232"/>
            <a:ext cx="1583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Diminuir nível</a:t>
            </a:r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CFC365FD-7357-4870-ACC5-A045B08A7B74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 flipV="1">
            <a:off x="3529946" y="3232755"/>
            <a:ext cx="872377" cy="560976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D353A44-7150-4888-B03B-8E22B87C3B11}"/>
              </a:ext>
            </a:extLst>
          </p:cNvPr>
          <p:cNvSpPr txBox="1"/>
          <p:nvPr/>
        </p:nvSpPr>
        <p:spPr>
          <a:xfrm>
            <a:off x="3131471" y="290037"/>
            <a:ext cx="2703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Coletar pontos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1DF7313-3182-45DC-BA72-CEA81E4845C5}"/>
              </a:ext>
            </a:extLst>
          </p:cNvPr>
          <p:cNvSpPr txBox="1"/>
          <p:nvPr/>
        </p:nvSpPr>
        <p:spPr>
          <a:xfrm>
            <a:off x="5787375" y="280512"/>
            <a:ext cx="384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Armazenar pontos coletados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CB74026F-60F9-4DD4-A0EA-DDA603901A7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05340" y="1275948"/>
            <a:ext cx="2196069" cy="1134362"/>
          </a:xfrm>
          <a:prstGeom prst="bentConnector3">
            <a:avLst>
              <a:gd name="adj1" fmla="val 8992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id="{7149C8A8-DE68-44A9-A7BE-15F7EA148C1A}"/>
              </a:ext>
            </a:extLst>
          </p:cNvPr>
          <p:cNvCxnSpPr>
            <a:cxnSpLocks/>
            <a:endCxn id="20" idx="2"/>
          </p:cNvCxnSpPr>
          <p:nvPr/>
        </p:nvCxnSpPr>
        <p:spPr>
          <a:xfrm rot="5400000" flipH="1" flipV="1">
            <a:off x="6111464" y="1248721"/>
            <a:ext cx="2103754" cy="1090667"/>
          </a:xfrm>
          <a:prstGeom prst="bentConnector3">
            <a:avLst>
              <a:gd name="adj1" fmla="val 9120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id="{00C9C943-1A91-4BDB-A0C2-5FF09463EF2C}"/>
              </a:ext>
            </a:extLst>
          </p:cNvPr>
          <p:cNvCxnSpPr/>
          <p:nvPr/>
        </p:nvCxnSpPr>
        <p:spPr>
          <a:xfrm rot="10800000">
            <a:off x="2562025" y="1284025"/>
            <a:ext cx="1819374" cy="424207"/>
          </a:xfrm>
          <a:prstGeom prst="bentConnector3">
            <a:avLst>
              <a:gd name="adj1" fmla="val -3886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35AF7291-A312-4B01-A061-A1CA705D929B}"/>
              </a:ext>
            </a:extLst>
          </p:cNvPr>
          <p:cNvCxnSpPr>
            <a:cxnSpLocks/>
          </p:cNvCxnSpPr>
          <p:nvPr/>
        </p:nvCxnSpPr>
        <p:spPr>
          <a:xfrm flipV="1">
            <a:off x="7772180" y="1284024"/>
            <a:ext cx="1857795" cy="431102"/>
          </a:xfrm>
          <a:prstGeom prst="bentConnector3">
            <a:avLst>
              <a:gd name="adj1" fmla="val 27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34D5FE6-C787-4F4E-AFE3-C0266C398986}"/>
              </a:ext>
            </a:extLst>
          </p:cNvPr>
          <p:cNvSpPr txBox="1"/>
          <p:nvPr/>
        </p:nvSpPr>
        <p:spPr>
          <a:xfrm>
            <a:off x="9388887" y="849017"/>
            <a:ext cx="19486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R2 – Zerar pontos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5B1EEF8-BD05-43AA-BBF9-25E16F77B4F1}"/>
              </a:ext>
            </a:extLst>
          </p:cNvPr>
          <p:cNvSpPr txBox="1"/>
          <p:nvPr/>
        </p:nvSpPr>
        <p:spPr>
          <a:xfrm>
            <a:off x="562539" y="849016"/>
            <a:ext cx="2249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L1 – Modo autônomo</a:t>
            </a:r>
          </a:p>
        </p:txBody>
      </p: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E568357E-BF40-4C8C-A2F1-C609A632ED04}"/>
              </a:ext>
            </a:extLst>
          </p:cNvPr>
          <p:cNvCxnSpPr/>
          <p:nvPr/>
        </p:nvCxnSpPr>
        <p:spPr>
          <a:xfrm>
            <a:off x="4660034" y="5072535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5BEDB26B-0DEA-4344-B2EF-A963D40FBD91}"/>
              </a:ext>
            </a:extLst>
          </p:cNvPr>
          <p:cNvCxnSpPr>
            <a:cxnSpLocks/>
          </p:cNvCxnSpPr>
          <p:nvPr/>
        </p:nvCxnSpPr>
        <p:spPr>
          <a:xfrm>
            <a:off x="5247613" y="4570791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ED4E2DBD-F6FB-4D49-B3A5-1014C15DC229}"/>
              </a:ext>
            </a:extLst>
          </p:cNvPr>
          <p:cNvCxnSpPr/>
          <p:nvPr/>
        </p:nvCxnSpPr>
        <p:spPr>
          <a:xfrm>
            <a:off x="6329244" y="5072534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C426112A-9C1F-4247-93E1-D4BA2CAF389F}"/>
              </a:ext>
            </a:extLst>
          </p:cNvPr>
          <p:cNvCxnSpPr>
            <a:cxnSpLocks/>
          </p:cNvCxnSpPr>
          <p:nvPr/>
        </p:nvCxnSpPr>
        <p:spPr>
          <a:xfrm>
            <a:off x="6916823" y="4570790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D2B1C8AE-A42F-46A1-AD72-8EE0FD910925}"/>
              </a:ext>
            </a:extLst>
          </p:cNvPr>
          <p:cNvSpPr txBox="1"/>
          <p:nvPr/>
        </p:nvSpPr>
        <p:spPr>
          <a:xfrm>
            <a:off x="7504401" y="4887867"/>
            <a:ext cx="838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Yaw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823BAB4C-A745-4FCA-916E-65EF6A114C28}"/>
              </a:ext>
            </a:extLst>
          </p:cNvPr>
          <p:cNvSpPr txBox="1"/>
          <p:nvPr/>
        </p:nvSpPr>
        <p:spPr>
          <a:xfrm>
            <a:off x="6329246" y="5561447"/>
            <a:ext cx="1175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Thrust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1F562AB-C059-403A-B524-5935E80FC181}"/>
              </a:ext>
            </a:extLst>
          </p:cNvPr>
          <p:cNvSpPr txBox="1"/>
          <p:nvPr/>
        </p:nvSpPr>
        <p:spPr>
          <a:xfrm>
            <a:off x="3806249" y="4882221"/>
            <a:ext cx="890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Roll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EAC659BB-4F3A-4B92-84D4-A9CDCEEE1F0F}"/>
              </a:ext>
            </a:extLst>
          </p:cNvPr>
          <p:cNvSpPr txBox="1"/>
          <p:nvPr/>
        </p:nvSpPr>
        <p:spPr>
          <a:xfrm>
            <a:off x="4944988" y="5579926"/>
            <a:ext cx="890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>
                <a:solidFill>
                  <a:srgbClr val="FF0000"/>
                </a:solidFill>
              </a:rPr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15490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6A2FFF25-A7C3-49CB-891A-DEC20A6F638D}"/>
              </a:ext>
            </a:extLst>
          </p:cNvPr>
          <p:cNvGrpSpPr/>
          <p:nvPr/>
        </p:nvGrpSpPr>
        <p:grpSpPr>
          <a:xfrm>
            <a:off x="-299504" y="686840"/>
            <a:ext cx="8955755" cy="5241303"/>
            <a:chOff x="-299504" y="686840"/>
            <a:chExt cx="8955755" cy="5241303"/>
          </a:xfrm>
        </p:grpSpPr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A98D1E91-0373-465D-8BBF-8936A09AB67E}"/>
                </a:ext>
              </a:extLst>
            </p:cNvPr>
            <p:cNvSpPr/>
            <p:nvPr/>
          </p:nvSpPr>
          <p:spPr>
            <a:xfrm>
              <a:off x="3603544" y="686840"/>
              <a:ext cx="5014709" cy="3544478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4299EE78-0A11-464C-A705-FEAEF31BF9B0}"/>
                </a:ext>
              </a:extLst>
            </p:cNvPr>
            <p:cNvSpPr/>
            <p:nvPr/>
          </p:nvSpPr>
          <p:spPr>
            <a:xfrm>
              <a:off x="-299504" y="2383665"/>
              <a:ext cx="5024487" cy="3544478"/>
            </a:xfrm>
            <a:prstGeom prst="rect">
              <a:avLst/>
            </a:prstGeom>
            <a:noFill/>
            <a:ln w="508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8" name="Conector reto 7">
              <a:extLst>
                <a:ext uri="{FF2B5EF4-FFF2-40B4-BE49-F238E27FC236}">
                  <a16:creationId xmlns:a16="http://schemas.microsoft.com/office/drawing/2014/main" id="{FDAFFE01-3B9F-404F-B98A-8BE904FED5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24983" y="4231318"/>
              <a:ext cx="3893270" cy="169682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to 9">
              <a:extLst>
                <a:ext uri="{FF2B5EF4-FFF2-40B4-BE49-F238E27FC236}">
                  <a16:creationId xmlns:a16="http://schemas.microsoft.com/office/drawing/2014/main" id="{39B2898A-B320-4A7C-B75B-595D81853F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2981" y="686840"/>
              <a:ext cx="3893270" cy="169682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C151BA9E-40C4-49BE-9AC4-F1126746553A}"/>
                </a:ext>
              </a:extLst>
            </p:cNvPr>
            <p:cNvCxnSpPr/>
            <p:nvPr/>
          </p:nvCxnSpPr>
          <p:spPr>
            <a:xfrm flipV="1">
              <a:off x="-257996" y="4231318"/>
              <a:ext cx="3889760" cy="169682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8FC0991A-A39B-476B-A658-1427960AA1F6}"/>
                </a:ext>
              </a:extLst>
            </p:cNvPr>
            <p:cNvCxnSpPr/>
            <p:nvPr/>
          </p:nvCxnSpPr>
          <p:spPr>
            <a:xfrm flipV="1">
              <a:off x="-299504" y="686840"/>
              <a:ext cx="3893270" cy="1696825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tângulo 14">
            <a:extLst>
              <a:ext uri="{FF2B5EF4-FFF2-40B4-BE49-F238E27FC236}">
                <a16:creationId xmlns:a16="http://schemas.microsoft.com/office/drawing/2014/main" id="{EEB3C635-E4B8-4C88-A46F-479153F3AB71}"/>
              </a:ext>
            </a:extLst>
          </p:cNvPr>
          <p:cNvSpPr/>
          <p:nvPr/>
        </p:nvSpPr>
        <p:spPr>
          <a:xfrm>
            <a:off x="9829027" y="4673599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D83E867-5AD3-47DA-8D78-3560B9B43F80}"/>
              </a:ext>
            </a:extLst>
          </p:cNvPr>
          <p:cNvSpPr/>
          <p:nvPr/>
        </p:nvSpPr>
        <p:spPr>
          <a:xfrm>
            <a:off x="13330630" y="2597085"/>
            <a:ext cx="3972496" cy="2787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C04180DE-32CE-43FE-B8D0-894F905A9215}"/>
              </a:ext>
            </a:extLst>
          </p:cNvPr>
          <p:cNvCxnSpPr>
            <a:cxnSpLocks/>
          </p:cNvCxnSpPr>
          <p:nvPr/>
        </p:nvCxnSpPr>
        <p:spPr>
          <a:xfrm flipV="1">
            <a:off x="13801523" y="5372276"/>
            <a:ext cx="3499592" cy="1609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57DAF16-F885-4A6C-94F6-C9AD3CADD7C8}"/>
              </a:ext>
            </a:extLst>
          </p:cNvPr>
          <p:cNvCxnSpPr>
            <a:cxnSpLocks/>
          </p:cNvCxnSpPr>
          <p:nvPr/>
        </p:nvCxnSpPr>
        <p:spPr>
          <a:xfrm flipV="1">
            <a:off x="13806122" y="2595024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55431560-3C3E-4CBF-9D52-58515047001B}"/>
              </a:ext>
            </a:extLst>
          </p:cNvPr>
          <p:cNvCxnSpPr>
            <a:cxnSpLocks/>
          </p:cNvCxnSpPr>
          <p:nvPr/>
        </p:nvCxnSpPr>
        <p:spPr>
          <a:xfrm flipV="1">
            <a:off x="9829027" y="2597085"/>
            <a:ext cx="3495590" cy="1597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51D2B8AF-4124-4A87-A9D7-6294BEF83E18}"/>
              </a:ext>
            </a:extLst>
          </p:cNvPr>
          <p:cNvCxnSpPr>
            <a:cxnSpLocks/>
          </p:cNvCxnSpPr>
          <p:nvPr/>
        </p:nvCxnSpPr>
        <p:spPr>
          <a:xfrm flipV="1">
            <a:off x="9819249" y="5384411"/>
            <a:ext cx="3505368" cy="1568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ipse 29">
            <a:extLst>
              <a:ext uri="{FF2B5EF4-FFF2-40B4-BE49-F238E27FC236}">
                <a16:creationId xmlns:a16="http://schemas.microsoft.com/office/drawing/2014/main" id="{2C1E44D0-36EC-43AC-9A7C-19A0F3AE9EE1}"/>
              </a:ext>
            </a:extLst>
          </p:cNvPr>
          <p:cNvSpPr/>
          <p:nvPr/>
        </p:nvSpPr>
        <p:spPr>
          <a:xfrm>
            <a:off x="9003851" y="1943425"/>
            <a:ext cx="223736" cy="1459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D0C3F3BC-FD57-4269-A30F-A9BFBD5E6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117769" y="5118509"/>
            <a:ext cx="843418" cy="920092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AA37E2E7-FCAC-4331-9FA8-1D8641538074}"/>
              </a:ext>
            </a:extLst>
          </p:cNvPr>
          <p:cNvSpPr/>
          <p:nvPr/>
        </p:nvSpPr>
        <p:spPr>
          <a:xfrm>
            <a:off x="13324617" y="3076058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AB2E81F-1978-4C86-9388-998899A3B677}"/>
              </a:ext>
            </a:extLst>
          </p:cNvPr>
          <p:cNvCxnSpPr>
            <a:cxnSpLocks/>
          </p:cNvCxnSpPr>
          <p:nvPr/>
        </p:nvCxnSpPr>
        <p:spPr>
          <a:xfrm flipV="1">
            <a:off x="13045440" y="3092976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B580DCBB-7238-4F17-81B0-5D65C805BC9A}"/>
              </a:ext>
            </a:extLst>
          </p:cNvPr>
          <p:cNvCxnSpPr>
            <a:cxnSpLocks/>
          </p:cNvCxnSpPr>
          <p:nvPr/>
        </p:nvCxnSpPr>
        <p:spPr>
          <a:xfrm flipV="1">
            <a:off x="9810501" y="310058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2E22D0C6-3E15-46C3-9D43-4BF48C7DA1ED}"/>
              </a:ext>
            </a:extLst>
          </p:cNvPr>
          <p:cNvCxnSpPr>
            <a:cxnSpLocks/>
          </p:cNvCxnSpPr>
          <p:nvPr/>
        </p:nvCxnSpPr>
        <p:spPr>
          <a:xfrm flipV="1">
            <a:off x="12868661" y="524434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155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F9DBE7C-ECAF-446E-82DE-503FA067F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32783" y="4454444"/>
            <a:ext cx="843418" cy="92009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8E7E33-DE96-4D92-92C1-43096524296C}"/>
              </a:ext>
            </a:extLst>
          </p:cNvPr>
          <p:cNvSpPr/>
          <p:nvPr/>
        </p:nvSpPr>
        <p:spPr>
          <a:xfrm>
            <a:off x="1060313" y="554475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1B7D827-9426-42CA-8480-FF03FC6CE877}"/>
              </a:ext>
            </a:extLst>
          </p:cNvPr>
          <p:cNvSpPr/>
          <p:nvPr/>
        </p:nvSpPr>
        <p:spPr>
          <a:xfrm>
            <a:off x="1060313" y="1079769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DF121C0-6A9C-44DA-9EFE-0BF96C5AC7AD}"/>
              </a:ext>
            </a:extLst>
          </p:cNvPr>
          <p:cNvSpPr/>
          <p:nvPr/>
        </p:nvSpPr>
        <p:spPr>
          <a:xfrm>
            <a:off x="1060313" y="536481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509ADCB-EFA0-4C32-9D3C-5933F38D6B7B}"/>
              </a:ext>
            </a:extLst>
          </p:cNvPr>
          <p:cNvSpPr/>
          <p:nvPr/>
        </p:nvSpPr>
        <p:spPr>
          <a:xfrm>
            <a:off x="3803513" y="2130357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6BE1534-9CA6-4D62-B8BD-36105F287AB0}"/>
              </a:ext>
            </a:extLst>
          </p:cNvPr>
          <p:cNvSpPr/>
          <p:nvPr/>
        </p:nvSpPr>
        <p:spPr>
          <a:xfrm>
            <a:off x="3803513" y="2655651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A65CAAA-9BAE-49E2-9AA3-FE410757B2AA}"/>
              </a:ext>
            </a:extLst>
          </p:cNvPr>
          <p:cNvSpPr/>
          <p:nvPr/>
        </p:nvSpPr>
        <p:spPr>
          <a:xfrm>
            <a:off x="3803513" y="320526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C585B56-1E9F-43D8-9F12-4CC84DD53B36}"/>
              </a:ext>
            </a:extLst>
          </p:cNvPr>
          <p:cNvSpPr/>
          <p:nvPr/>
        </p:nvSpPr>
        <p:spPr>
          <a:xfrm>
            <a:off x="3803513" y="373542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5EE3442-49CC-4E83-85AD-A539591D1A26}"/>
              </a:ext>
            </a:extLst>
          </p:cNvPr>
          <p:cNvSpPr/>
          <p:nvPr/>
        </p:nvSpPr>
        <p:spPr>
          <a:xfrm>
            <a:off x="6546713" y="426558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9E07779-76D1-4797-A084-4FC5B5454FA8}"/>
              </a:ext>
            </a:extLst>
          </p:cNvPr>
          <p:cNvSpPr/>
          <p:nvPr/>
        </p:nvSpPr>
        <p:spPr>
          <a:xfrm>
            <a:off x="3803513" y="4815193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6EF3FB4-B626-4F59-BC66-B5588D2B04B1}"/>
              </a:ext>
            </a:extLst>
          </p:cNvPr>
          <p:cNvSpPr/>
          <p:nvPr/>
        </p:nvSpPr>
        <p:spPr>
          <a:xfrm>
            <a:off x="1060313" y="589010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89B66EB-FB7B-474A-8D69-0F06178AAA34}"/>
              </a:ext>
            </a:extLst>
          </p:cNvPr>
          <p:cNvSpPr/>
          <p:nvPr/>
        </p:nvSpPr>
        <p:spPr>
          <a:xfrm>
            <a:off x="1060313" y="162938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7" name="Chave Direita 16">
            <a:extLst>
              <a:ext uri="{FF2B5EF4-FFF2-40B4-BE49-F238E27FC236}">
                <a16:creationId xmlns:a16="http://schemas.microsoft.com/office/drawing/2014/main" id="{F68768EC-D3C2-418E-83B1-D4601409A008}"/>
              </a:ext>
            </a:extLst>
          </p:cNvPr>
          <p:cNvSpPr/>
          <p:nvPr/>
        </p:nvSpPr>
        <p:spPr>
          <a:xfrm>
            <a:off x="6796391" y="1629382"/>
            <a:ext cx="249680" cy="8219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have Direita 17">
            <a:extLst>
              <a:ext uri="{FF2B5EF4-FFF2-40B4-BE49-F238E27FC236}">
                <a16:creationId xmlns:a16="http://schemas.microsoft.com/office/drawing/2014/main" id="{2E39BDCA-835E-4035-882A-C08316A354DB}"/>
              </a:ext>
            </a:extLst>
          </p:cNvPr>
          <p:cNvSpPr/>
          <p:nvPr/>
        </p:nvSpPr>
        <p:spPr>
          <a:xfrm>
            <a:off x="9430965" y="3830267"/>
            <a:ext cx="282105" cy="8706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have Direita 18">
            <a:extLst>
              <a:ext uri="{FF2B5EF4-FFF2-40B4-BE49-F238E27FC236}">
                <a16:creationId xmlns:a16="http://schemas.microsoft.com/office/drawing/2014/main" id="{BB6D3F44-66B4-4098-BF94-86D313F78DAD}"/>
              </a:ext>
            </a:extLst>
          </p:cNvPr>
          <p:cNvSpPr/>
          <p:nvPr/>
        </p:nvSpPr>
        <p:spPr>
          <a:xfrm>
            <a:off x="6796391" y="4815193"/>
            <a:ext cx="282105" cy="8706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71938EE-A7E2-4D2E-9B15-AEE3B559F085}"/>
              </a:ext>
            </a:extLst>
          </p:cNvPr>
          <p:cNvSpPr txBox="1"/>
          <p:nvPr/>
        </p:nvSpPr>
        <p:spPr>
          <a:xfrm>
            <a:off x="7208196" y="1855710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997D335-DCDC-4ED7-B2F8-34E6E2D81BDA}"/>
              </a:ext>
            </a:extLst>
          </p:cNvPr>
          <p:cNvSpPr txBox="1"/>
          <p:nvPr/>
        </p:nvSpPr>
        <p:spPr>
          <a:xfrm>
            <a:off x="9854122" y="4056435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498C5CB-FF7E-4473-A1A2-49658EE3385B}"/>
              </a:ext>
            </a:extLst>
          </p:cNvPr>
          <p:cNvCxnSpPr/>
          <p:nvPr/>
        </p:nvCxnSpPr>
        <p:spPr>
          <a:xfrm>
            <a:off x="846307" y="656618"/>
            <a:ext cx="0" cy="540857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7947E2-244F-4C15-93EF-60CACB9A172F}"/>
              </a:ext>
            </a:extLst>
          </p:cNvPr>
          <p:cNvSpPr txBox="1"/>
          <p:nvPr/>
        </p:nvSpPr>
        <p:spPr>
          <a:xfrm rot="16200000">
            <a:off x="-798255" y="3036065"/>
            <a:ext cx="2694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Execução da rota</a:t>
            </a:r>
          </a:p>
        </p:txBody>
      </p:sp>
    </p:spTree>
    <p:extLst>
      <p:ext uri="{BB962C8B-B14F-4D97-AF65-F5344CB8AC3E}">
        <p14:creationId xmlns:p14="http://schemas.microsoft.com/office/powerpoint/2010/main" val="36058794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3663</TotalTime>
  <Words>572</Words>
  <Application>Microsoft Office PowerPoint</Application>
  <PresentationFormat>Widescreen</PresentationFormat>
  <Paragraphs>325</Paragraphs>
  <Slides>52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Sem rotas adaptativas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</dc:creator>
  <cp:lastModifiedBy>Matheus</cp:lastModifiedBy>
  <cp:revision>108</cp:revision>
  <dcterms:created xsi:type="dcterms:W3CDTF">2019-05-04T19:29:04Z</dcterms:created>
  <dcterms:modified xsi:type="dcterms:W3CDTF">2019-07-20T18:51:33Z</dcterms:modified>
</cp:coreProperties>
</file>